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312" r:id="rId7"/>
    <p:sldId id="313" r:id="rId8"/>
    <p:sldId id="314" r:id="rId9"/>
    <p:sldId id="315" r:id="rId10"/>
    <p:sldId id="261" r:id="rId11"/>
    <p:sldId id="316" r:id="rId12"/>
    <p:sldId id="262" r:id="rId13"/>
    <p:sldId id="263" r:id="rId14"/>
    <p:sldId id="264" r:id="rId15"/>
    <p:sldId id="265" r:id="rId16"/>
    <p:sldId id="317" r:id="rId17"/>
    <p:sldId id="266" r:id="rId18"/>
    <p:sldId id="318" r:id="rId19"/>
    <p:sldId id="267" r:id="rId20"/>
    <p:sldId id="320" r:id="rId21"/>
    <p:sldId id="321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330" r:id="rId34"/>
    <p:sldId id="280" r:id="rId35"/>
    <p:sldId id="281" r:id="rId36"/>
    <p:sldId id="326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328" r:id="rId51"/>
    <p:sldId id="329" r:id="rId52"/>
    <p:sldId id="295" r:id="rId53"/>
    <p:sldId id="296" r:id="rId54"/>
    <p:sldId id="297" r:id="rId55"/>
    <p:sldId id="298" r:id="rId56"/>
    <p:sldId id="299" r:id="rId57"/>
    <p:sldId id="319" r:id="rId58"/>
    <p:sldId id="300" r:id="rId59"/>
    <p:sldId id="301" r:id="rId60"/>
    <p:sldId id="302" r:id="rId61"/>
    <p:sldId id="303" r:id="rId62"/>
    <p:sldId id="304" r:id="rId63"/>
    <p:sldId id="305" r:id="rId64"/>
    <p:sldId id="322" r:id="rId65"/>
    <p:sldId id="306" r:id="rId66"/>
    <p:sldId id="307" r:id="rId67"/>
    <p:sldId id="308" r:id="rId68"/>
    <p:sldId id="309" r:id="rId69"/>
    <p:sldId id="325" r:id="rId70"/>
    <p:sldId id="311" r:id="rId71"/>
    <p:sldId id="323" r:id="rId72"/>
    <p:sldId id="324" r:id="rId7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60A1A-8E17-4180-B013-A6678FF3A495}" type="doc">
      <dgm:prSet loTypeId="urn:microsoft.com/office/officeart/2008/layout/LinedList" loCatId="list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E78E961-9A71-4B72-8EDD-97C12C802FEA}">
      <dgm:prSet/>
      <dgm:spPr/>
      <dgm:t>
        <a:bodyPr/>
        <a:lstStyle/>
        <a:p>
          <a:r>
            <a:rPr lang="en-US" b="0" i="0" baseline="0"/>
            <a:t>Tính chất dịch tiết âm đạo bình thường – bất thường</a:t>
          </a:r>
          <a:endParaRPr lang="en-US"/>
        </a:p>
      </dgm:t>
    </dgm:pt>
    <dgm:pt modelId="{6E7E3B98-2104-4F3E-BF06-45C883294D16}" type="parTrans" cxnId="{E780CE7A-868D-45AE-BB0A-9770EEE8177C}">
      <dgm:prSet/>
      <dgm:spPr/>
      <dgm:t>
        <a:bodyPr/>
        <a:lstStyle/>
        <a:p>
          <a:endParaRPr lang="en-US"/>
        </a:p>
      </dgm:t>
    </dgm:pt>
    <dgm:pt modelId="{11324C87-0903-4AE3-BF51-84EA6CB861F3}" type="sibTrans" cxnId="{E780CE7A-868D-45AE-BB0A-9770EEE8177C}">
      <dgm:prSet/>
      <dgm:spPr/>
      <dgm:t>
        <a:bodyPr/>
        <a:lstStyle/>
        <a:p>
          <a:endParaRPr lang="en-US"/>
        </a:p>
      </dgm:t>
    </dgm:pt>
    <dgm:pt modelId="{96637A35-2D68-415D-8065-C097359A8411}">
      <dgm:prSet/>
      <dgm:spPr/>
      <dgm:t>
        <a:bodyPr/>
        <a:lstStyle/>
        <a:p>
          <a:r>
            <a:rPr lang="en-US" b="0" i="0" baseline="0"/>
            <a:t>Các yếu tố cần khai thác ở BN TDÂĐBT</a:t>
          </a:r>
          <a:endParaRPr lang="en-US"/>
        </a:p>
      </dgm:t>
    </dgm:pt>
    <dgm:pt modelId="{5435A38D-DC5E-4FF7-8AD7-1259FFA80BDD}" type="parTrans" cxnId="{85399F21-D1FD-4218-B540-71815F1E08C6}">
      <dgm:prSet/>
      <dgm:spPr/>
      <dgm:t>
        <a:bodyPr/>
        <a:lstStyle/>
        <a:p>
          <a:endParaRPr lang="en-US"/>
        </a:p>
      </dgm:t>
    </dgm:pt>
    <dgm:pt modelId="{3114372E-0F2A-4D82-965C-D0E23CBAC9E0}" type="sibTrans" cxnId="{85399F21-D1FD-4218-B540-71815F1E08C6}">
      <dgm:prSet/>
      <dgm:spPr/>
      <dgm:t>
        <a:bodyPr/>
        <a:lstStyle/>
        <a:p>
          <a:endParaRPr lang="en-US"/>
        </a:p>
      </dgm:t>
    </dgm:pt>
    <dgm:pt modelId="{C9E460E8-8035-4FF0-9973-FB574E47CE47}">
      <dgm:prSet/>
      <dgm:spPr/>
      <dgm:t>
        <a:bodyPr/>
        <a:lstStyle/>
        <a:p>
          <a:r>
            <a:rPr lang="en-US" b="0" i="0" baseline="0"/>
            <a:t>Các nguyên nhân gây TDÂĐBT và yếu tố gợi ý định hướng</a:t>
          </a:r>
          <a:endParaRPr lang="en-US"/>
        </a:p>
      </dgm:t>
    </dgm:pt>
    <dgm:pt modelId="{469C0393-7A03-475D-8F11-8EAA66DE90D1}" type="parTrans" cxnId="{D3F7B61F-93C3-4471-89E9-792CFB8BFBDB}">
      <dgm:prSet/>
      <dgm:spPr/>
      <dgm:t>
        <a:bodyPr/>
        <a:lstStyle/>
        <a:p>
          <a:endParaRPr lang="en-US"/>
        </a:p>
      </dgm:t>
    </dgm:pt>
    <dgm:pt modelId="{9EFC0147-74CA-48A3-BBFD-59D782469271}" type="sibTrans" cxnId="{D3F7B61F-93C3-4471-89E9-792CFB8BFBDB}">
      <dgm:prSet/>
      <dgm:spPr/>
      <dgm:t>
        <a:bodyPr/>
        <a:lstStyle/>
        <a:p>
          <a:endParaRPr lang="en-US"/>
        </a:p>
      </dgm:t>
    </dgm:pt>
    <dgm:pt modelId="{F009670C-1B42-4FE8-9EE1-4FD249D00395}">
      <dgm:prSet/>
      <dgm:spPr/>
      <dgm:t>
        <a:bodyPr/>
        <a:lstStyle/>
        <a:p>
          <a:r>
            <a:rPr lang="en-US" b="0" i="0" baseline="0"/>
            <a:t>Đặc điểm các tác nhân gây TDÂĐBT và cách chẩn đoán xác định</a:t>
          </a:r>
          <a:endParaRPr lang="en-US"/>
        </a:p>
      </dgm:t>
    </dgm:pt>
    <dgm:pt modelId="{48C7759B-4D02-4B59-91CE-D456541F81E4}" type="parTrans" cxnId="{65934C6D-6ABA-4BB8-A388-8047C3BC494C}">
      <dgm:prSet/>
      <dgm:spPr/>
      <dgm:t>
        <a:bodyPr/>
        <a:lstStyle/>
        <a:p>
          <a:endParaRPr lang="en-US"/>
        </a:p>
      </dgm:t>
    </dgm:pt>
    <dgm:pt modelId="{91CF84F7-4980-4EF0-8852-304153804FC5}" type="sibTrans" cxnId="{65934C6D-6ABA-4BB8-A388-8047C3BC494C}">
      <dgm:prSet/>
      <dgm:spPr/>
      <dgm:t>
        <a:bodyPr/>
        <a:lstStyle/>
        <a:p>
          <a:endParaRPr lang="en-US"/>
        </a:p>
      </dgm:t>
    </dgm:pt>
    <dgm:pt modelId="{EC4529F8-9007-4906-A0FD-A26017D9DA75}">
      <dgm:prSet/>
      <dgm:spPr/>
      <dgm:t>
        <a:bodyPr/>
        <a:lstStyle/>
        <a:p>
          <a:r>
            <a:rPr lang="en-US" b="0" i="0" baseline="0"/>
            <a:t>Nguyên tắc điều trị từng nguyên nhân cụ thể</a:t>
          </a:r>
          <a:endParaRPr lang="en-US"/>
        </a:p>
      </dgm:t>
    </dgm:pt>
    <dgm:pt modelId="{BEDC56C8-540B-4748-80D4-559A1E6DE89D}" type="parTrans" cxnId="{A843DF33-7E32-4A48-B213-85A46B246254}">
      <dgm:prSet/>
      <dgm:spPr/>
      <dgm:t>
        <a:bodyPr/>
        <a:lstStyle/>
        <a:p>
          <a:endParaRPr lang="en-US"/>
        </a:p>
      </dgm:t>
    </dgm:pt>
    <dgm:pt modelId="{9216205D-8C09-4DF4-B31C-9F8CB6E4D9CD}" type="sibTrans" cxnId="{A843DF33-7E32-4A48-B213-85A46B246254}">
      <dgm:prSet/>
      <dgm:spPr/>
      <dgm:t>
        <a:bodyPr/>
        <a:lstStyle/>
        <a:p>
          <a:endParaRPr lang="en-US"/>
        </a:p>
      </dgm:t>
    </dgm:pt>
    <dgm:pt modelId="{1C2B4BDD-A785-7D49-AA89-B29675A3E486}" type="pres">
      <dgm:prSet presAssocID="{63460A1A-8E17-4180-B013-A6678FF3A495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3250093-7F04-A84F-B348-1D747AA8D33F}" type="pres">
      <dgm:prSet presAssocID="{8E78E961-9A71-4B72-8EDD-97C12C802FEA}" presName="thickLine" presStyleLbl="alignNode1" presStyleIdx="0" presStyleCnt="5"/>
      <dgm:spPr/>
    </dgm:pt>
    <dgm:pt modelId="{90563BAE-6F5A-1F4D-9127-EDE4B2586CF1}" type="pres">
      <dgm:prSet presAssocID="{8E78E961-9A71-4B72-8EDD-97C12C802FEA}" presName="horz1" presStyleCnt="0"/>
      <dgm:spPr/>
    </dgm:pt>
    <dgm:pt modelId="{400F47AD-8501-BA40-875B-83637E7A116A}" type="pres">
      <dgm:prSet presAssocID="{8E78E961-9A71-4B72-8EDD-97C12C802FEA}" presName="tx1" presStyleLbl="revTx" presStyleIdx="0" presStyleCnt="5"/>
      <dgm:spPr/>
      <dgm:t>
        <a:bodyPr/>
        <a:lstStyle/>
        <a:p>
          <a:endParaRPr lang="en-US"/>
        </a:p>
      </dgm:t>
    </dgm:pt>
    <dgm:pt modelId="{F576B0AC-5545-6248-90E0-C82B53E2FBB7}" type="pres">
      <dgm:prSet presAssocID="{8E78E961-9A71-4B72-8EDD-97C12C802FEA}" presName="vert1" presStyleCnt="0"/>
      <dgm:spPr/>
    </dgm:pt>
    <dgm:pt modelId="{05DD21A5-9915-374B-91CB-30C819669E15}" type="pres">
      <dgm:prSet presAssocID="{96637A35-2D68-415D-8065-C097359A8411}" presName="thickLine" presStyleLbl="alignNode1" presStyleIdx="1" presStyleCnt="5"/>
      <dgm:spPr/>
    </dgm:pt>
    <dgm:pt modelId="{622F36D1-0134-3740-A7DE-C2F3F0DC1D9C}" type="pres">
      <dgm:prSet presAssocID="{96637A35-2D68-415D-8065-C097359A8411}" presName="horz1" presStyleCnt="0"/>
      <dgm:spPr/>
    </dgm:pt>
    <dgm:pt modelId="{4375C397-EC42-1740-9F56-2D571A01EE7C}" type="pres">
      <dgm:prSet presAssocID="{96637A35-2D68-415D-8065-C097359A8411}" presName="tx1" presStyleLbl="revTx" presStyleIdx="1" presStyleCnt="5"/>
      <dgm:spPr/>
      <dgm:t>
        <a:bodyPr/>
        <a:lstStyle/>
        <a:p>
          <a:endParaRPr lang="en-US"/>
        </a:p>
      </dgm:t>
    </dgm:pt>
    <dgm:pt modelId="{02C8AF68-F29D-6C48-92FF-468042B82F66}" type="pres">
      <dgm:prSet presAssocID="{96637A35-2D68-415D-8065-C097359A8411}" presName="vert1" presStyleCnt="0"/>
      <dgm:spPr/>
    </dgm:pt>
    <dgm:pt modelId="{5BE22DE7-DBB0-FD42-AE9E-E897C370AAB5}" type="pres">
      <dgm:prSet presAssocID="{C9E460E8-8035-4FF0-9973-FB574E47CE47}" presName="thickLine" presStyleLbl="alignNode1" presStyleIdx="2" presStyleCnt="5"/>
      <dgm:spPr/>
    </dgm:pt>
    <dgm:pt modelId="{80D38256-F118-F942-A03C-E28A845A33F7}" type="pres">
      <dgm:prSet presAssocID="{C9E460E8-8035-4FF0-9973-FB574E47CE47}" presName="horz1" presStyleCnt="0"/>
      <dgm:spPr/>
    </dgm:pt>
    <dgm:pt modelId="{4B6650C6-CCBA-B44B-8B0F-6A9E5FBE796D}" type="pres">
      <dgm:prSet presAssocID="{C9E460E8-8035-4FF0-9973-FB574E47CE47}" presName="tx1" presStyleLbl="revTx" presStyleIdx="2" presStyleCnt="5"/>
      <dgm:spPr/>
      <dgm:t>
        <a:bodyPr/>
        <a:lstStyle/>
        <a:p>
          <a:endParaRPr lang="en-US"/>
        </a:p>
      </dgm:t>
    </dgm:pt>
    <dgm:pt modelId="{D06910D6-1E2C-3B40-BEFF-E07A9EDA6649}" type="pres">
      <dgm:prSet presAssocID="{C9E460E8-8035-4FF0-9973-FB574E47CE47}" presName="vert1" presStyleCnt="0"/>
      <dgm:spPr/>
    </dgm:pt>
    <dgm:pt modelId="{579072E1-7EE0-004C-8117-9164B5D1F5EF}" type="pres">
      <dgm:prSet presAssocID="{F009670C-1B42-4FE8-9EE1-4FD249D00395}" presName="thickLine" presStyleLbl="alignNode1" presStyleIdx="3" presStyleCnt="5"/>
      <dgm:spPr/>
    </dgm:pt>
    <dgm:pt modelId="{2C2DBABF-B623-0344-ACC9-E194AA7501D5}" type="pres">
      <dgm:prSet presAssocID="{F009670C-1B42-4FE8-9EE1-4FD249D00395}" presName="horz1" presStyleCnt="0"/>
      <dgm:spPr/>
    </dgm:pt>
    <dgm:pt modelId="{3468F384-3DCD-0C48-A039-AA8FFD8CFA3D}" type="pres">
      <dgm:prSet presAssocID="{F009670C-1B42-4FE8-9EE1-4FD249D00395}" presName="tx1" presStyleLbl="revTx" presStyleIdx="3" presStyleCnt="5"/>
      <dgm:spPr/>
      <dgm:t>
        <a:bodyPr/>
        <a:lstStyle/>
        <a:p>
          <a:endParaRPr lang="en-US"/>
        </a:p>
      </dgm:t>
    </dgm:pt>
    <dgm:pt modelId="{9B26B565-AAD5-DC40-BFA6-0141D2B0FEBB}" type="pres">
      <dgm:prSet presAssocID="{F009670C-1B42-4FE8-9EE1-4FD249D00395}" presName="vert1" presStyleCnt="0"/>
      <dgm:spPr/>
    </dgm:pt>
    <dgm:pt modelId="{2517675E-4B6D-E545-8896-A62E8BB62CB9}" type="pres">
      <dgm:prSet presAssocID="{EC4529F8-9007-4906-A0FD-A26017D9DA75}" presName="thickLine" presStyleLbl="alignNode1" presStyleIdx="4" presStyleCnt="5"/>
      <dgm:spPr/>
    </dgm:pt>
    <dgm:pt modelId="{99D60D0D-5268-0249-95FE-8FA450114440}" type="pres">
      <dgm:prSet presAssocID="{EC4529F8-9007-4906-A0FD-A26017D9DA75}" presName="horz1" presStyleCnt="0"/>
      <dgm:spPr/>
    </dgm:pt>
    <dgm:pt modelId="{D60A9959-51A4-ED4F-A01C-85982521F95B}" type="pres">
      <dgm:prSet presAssocID="{EC4529F8-9007-4906-A0FD-A26017D9DA75}" presName="tx1" presStyleLbl="revTx" presStyleIdx="4" presStyleCnt="5"/>
      <dgm:spPr/>
      <dgm:t>
        <a:bodyPr/>
        <a:lstStyle/>
        <a:p>
          <a:endParaRPr lang="en-US"/>
        </a:p>
      </dgm:t>
    </dgm:pt>
    <dgm:pt modelId="{E645F022-A1A2-E141-B8BC-D57C2CE1153A}" type="pres">
      <dgm:prSet presAssocID="{EC4529F8-9007-4906-A0FD-A26017D9DA75}" presName="vert1" presStyleCnt="0"/>
      <dgm:spPr/>
    </dgm:pt>
  </dgm:ptLst>
  <dgm:cxnLst>
    <dgm:cxn modelId="{4FF17DF9-B387-A047-B37E-6D5AE03FDABB}" type="presOf" srcId="{8E78E961-9A71-4B72-8EDD-97C12C802FEA}" destId="{400F47AD-8501-BA40-875B-83637E7A116A}" srcOrd="0" destOrd="0" presId="urn:microsoft.com/office/officeart/2008/layout/LinedList"/>
    <dgm:cxn modelId="{C9CD6984-14CC-CC4B-8F96-CB985032E80E}" type="presOf" srcId="{F009670C-1B42-4FE8-9EE1-4FD249D00395}" destId="{3468F384-3DCD-0C48-A039-AA8FFD8CFA3D}" srcOrd="0" destOrd="0" presId="urn:microsoft.com/office/officeart/2008/layout/LinedList"/>
    <dgm:cxn modelId="{04B0FC0A-6C03-4E43-9DE2-06D649F483F9}" type="presOf" srcId="{96637A35-2D68-415D-8065-C097359A8411}" destId="{4375C397-EC42-1740-9F56-2D571A01EE7C}" srcOrd="0" destOrd="0" presId="urn:microsoft.com/office/officeart/2008/layout/LinedList"/>
    <dgm:cxn modelId="{85399F21-D1FD-4218-B540-71815F1E08C6}" srcId="{63460A1A-8E17-4180-B013-A6678FF3A495}" destId="{96637A35-2D68-415D-8065-C097359A8411}" srcOrd="1" destOrd="0" parTransId="{5435A38D-DC5E-4FF7-8AD7-1259FFA80BDD}" sibTransId="{3114372E-0F2A-4D82-965C-D0E23CBAC9E0}"/>
    <dgm:cxn modelId="{62B963EC-F6C4-2D42-9DE6-5778301DEDAB}" type="presOf" srcId="{EC4529F8-9007-4906-A0FD-A26017D9DA75}" destId="{D60A9959-51A4-ED4F-A01C-85982521F95B}" srcOrd="0" destOrd="0" presId="urn:microsoft.com/office/officeart/2008/layout/LinedList"/>
    <dgm:cxn modelId="{191DD32C-491C-1142-BAE7-5BB0921CDC26}" type="presOf" srcId="{63460A1A-8E17-4180-B013-A6678FF3A495}" destId="{1C2B4BDD-A785-7D49-AA89-B29675A3E486}" srcOrd="0" destOrd="0" presId="urn:microsoft.com/office/officeart/2008/layout/LinedList"/>
    <dgm:cxn modelId="{65934C6D-6ABA-4BB8-A388-8047C3BC494C}" srcId="{63460A1A-8E17-4180-B013-A6678FF3A495}" destId="{F009670C-1B42-4FE8-9EE1-4FD249D00395}" srcOrd="3" destOrd="0" parTransId="{48C7759B-4D02-4B59-91CE-D456541F81E4}" sibTransId="{91CF84F7-4980-4EF0-8852-304153804FC5}"/>
    <dgm:cxn modelId="{E780CE7A-868D-45AE-BB0A-9770EEE8177C}" srcId="{63460A1A-8E17-4180-B013-A6678FF3A495}" destId="{8E78E961-9A71-4B72-8EDD-97C12C802FEA}" srcOrd="0" destOrd="0" parTransId="{6E7E3B98-2104-4F3E-BF06-45C883294D16}" sibTransId="{11324C87-0903-4AE3-BF51-84EA6CB861F3}"/>
    <dgm:cxn modelId="{A843DF33-7E32-4A48-B213-85A46B246254}" srcId="{63460A1A-8E17-4180-B013-A6678FF3A495}" destId="{EC4529F8-9007-4906-A0FD-A26017D9DA75}" srcOrd="4" destOrd="0" parTransId="{BEDC56C8-540B-4748-80D4-559A1E6DE89D}" sibTransId="{9216205D-8C09-4DF4-B31C-9F8CB6E4D9CD}"/>
    <dgm:cxn modelId="{CAA09FCA-AAA5-9B42-B803-84C155D33176}" type="presOf" srcId="{C9E460E8-8035-4FF0-9973-FB574E47CE47}" destId="{4B6650C6-CCBA-B44B-8B0F-6A9E5FBE796D}" srcOrd="0" destOrd="0" presId="urn:microsoft.com/office/officeart/2008/layout/LinedList"/>
    <dgm:cxn modelId="{D3F7B61F-93C3-4471-89E9-792CFB8BFBDB}" srcId="{63460A1A-8E17-4180-B013-A6678FF3A495}" destId="{C9E460E8-8035-4FF0-9973-FB574E47CE47}" srcOrd="2" destOrd="0" parTransId="{469C0393-7A03-475D-8F11-8EAA66DE90D1}" sibTransId="{9EFC0147-74CA-48A3-BBFD-59D782469271}"/>
    <dgm:cxn modelId="{09254266-5CA6-4346-A86C-ACADFFBBDABB}" type="presParOf" srcId="{1C2B4BDD-A785-7D49-AA89-B29675A3E486}" destId="{93250093-7F04-A84F-B348-1D747AA8D33F}" srcOrd="0" destOrd="0" presId="urn:microsoft.com/office/officeart/2008/layout/LinedList"/>
    <dgm:cxn modelId="{569BC2BC-E1AC-9643-AA3A-5739E1E70C18}" type="presParOf" srcId="{1C2B4BDD-A785-7D49-AA89-B29675A3E486}" destId="{90563BAE-6F5A-1F4D-9127-EDE4B2586CF1}" srcOrd="1" destOrd="0" presId="urn:microsoft.com/office/officeart/2008/layout/LinedList"/>
    <dgm:cxn modelId="{F8CF3CD6-7ACF-0445-B80E-1BD9FCB33259}" type="presParOf" srcId="{90563BAE-6F5A-1F4D-9127-EDE4B2586CF1}" destId="{400F47AD-8501-BA40-875B-83637E7A116A}" srcOrd="0" destOrd="0" presId="urn:microsoft.com/office/officeart/2008/layout/LinedList"/>
    <dgm:cxn modelId="{7EECDA88-10DC-4A4A-B7D8-41EDB034D391}" type="presParOf" srcId="{90563BAE-6F5A-1F4D-9127-EDE4B2586CF1}" destId="{F576B0AC-5545-6248-90E0-C82B53E2FBB7}" srcOrd="1" destOrd="0" presId="urn:microsoft.com/office/officeart/2008/layout/LinedList"/>
    <dgm:cxn modelId="{26C9DDD0-262A-7041-A9C2-87F4658E621D}" type="presParOf" srcId="{1C2B4BDD-A785-7D49-AA89-B29675A3E486}" destId="{05DD21A5-9915-374B-91CB-30C819669E15}" srcOrd="2" destOrd="0" presId="urn:microsoft.com/office/officeart/2008/layout/LinedList"/>
    <dgm:cxn modelId="{350A8745-5053-984E-9C0D-F3E332DDF4EF}" type="presParOf" srcId="{1C2B4BDD-A785-7D49-AA89-B29675A3E486}" destId="{622F36D1-0134-3740-A7DE-C2F3F0DC1D9C}" srcOrd="3" destOrd="0" presId="urn:microsoft.com/office/officeart/2008/layout/LinedList"/>
    <dgm:cxn modelId="{9F6345FB-4F07-2347-8185-D349275893C9}" type="presParOf" srcId="{622F36D1-0134-3740-A7DE-C2F3F0DC1D9C}" destId="{4375C397-EC42-1740-9F56-2D571A01EE7C}" srcOrd="0" destOrd="0" presId="urn:microsoft.com/office/officeart/2008/layout/LinedList"/>
    <dgm:cxn modelId="{662C9A2C-0781-8242-AB6F-75412AD7568F}" type="presParOf" srcId="{622F36D1-0134-3740-A7DE-C2F3F0DC1D9C}" destId="{02C8AF68-F29D-6C48-92FF-468042B82F66}" srcOrd="1" destOrd="0" presId="urn:microsoft.com/office/officeart/2008/layout/LinedList"/>
    <dgm:cxn modelId="{C884EA90-7B50-BC47-B2EB-8E9A5C95189A}" type="presParOf" srcId="{1C2B4BDD-A785-7D49-AA89-B29675A3E486}" destId="{5BE22DE7-DBB0-FD42-AE9E-E897C370AAB5}" srcOrd="4" destOrd="0" presId="urn:microsoft.com/office/officeart/2008/layout/LinedList"/>
    <dgm:cxn modelId="{6681AC27-E630-E346-8DE4-9E4A1EE2182F}" type="presParOf" srcId="{1C2B4BDD-A785-7D49-AA89-B29675A3E486}" destId="{80D38256-F118-F942-A03C-E28A845A33F7}" srcOrd="5" destOrd="0" presId="urn:microsoft.com/office/officeart/2008/layout/LinedList"/>
    <dgm:cxn modelId="{D2070AE7-49FD-F34E-807B-E7D9F7E666A5}" type="presParOf" srcId="{80D38256-F118-F942-A03C-E28A845A33F7}" destId="{4B6650C6-CCBA-B44B-8B0F-6A9E5FBE796D}" srcOrd="0" destOrd="0" presId="urn:microsoft.com/office/officeart/2008/layout/LinedList"/>
    <dgm:cxn modelId="{9A4BA264-F91B-9D41-997A-149AEE4E0DAE}" type="presParOf" srcId="{80D38256-F118-F942-A03C-E28A845A33F7}" destId="{D06910D6-1E2C-3B40-BEFF-E07A9EDA6649}" srcOrd="1" destOrd="0" presId="urn:microsoft.com/office/officeart/2008/layout/LinedList"/>
    <dgm:cxn modelId="{E06071EF-93CF-644C-B19B-B730BC081163}" type="presParOf" srcId="{1C2B4BDD-A785-7D49-AA89-B29675A3E486}" destId="{579072E1-7EE0-004C-8117-9164B5D1F5EF}" srcOrd="6" destOrd="0" presId="urn:microsoft.com/office/officeart/2008/layout/LinedList"/>
    <dgm:cxn modelId="{BE70AB7F-3909-8240-AD25-119E5746C9DA}" type="presParOf" srcId="{1C2B4BDD-A785-7D49-AA89-B29675A3E486}" destId="{2C2DBABF-B623-0344-ACC9-E194AA7501D5}" srcOrd="7" destOrd="0" presId="urn:microsoft.com/office/officeart/2008/layout/LinedList"/>
    <dgm:cxn modelId="{754AD9E3-7DA3-D64A-9F46-83EF62C68822}" type="presParOf" srcId="{2C2DBABF-B623-0344-ACC9-E194AA7501D5}" destId="{3468F384-3DCD-0C48-A039-AA8FFD8CFA3D}" srcOrd="0" destOrd="0" presId="urn:microsoft.com/office/officeart/2008/layout/LinedList"/>
    <dgm:cxn modelId="{D0C40DCA-05BC-4E4D-8A0E-7F9E7A26A953}" type="presParOf" srcId="{2C2DBABF-B623-0344-ACC9-E194AA7501D5}" destId="{9B26B565-AAD5-DC40-BFA6-0141D2B0FEBB}" srcOrd="1" destOrd="0" presId="urn:microsoft.com/office/officeart/2008/layout/LinedList"/>
    <dgm:cxn modelId="{FA42AEFC-8082-D14A-87C2-44A6E216B561}" type="presParOf" srcId="{1C2B4BDD-A785-7D49-AA89-B29675A3E486}" destId="{2517675E-4B6D-E545-8896-A62E8BB62CB9}" srcOrd="8" destOrd="0" presId="urn:microsoft.com/office/officeart/2008/layout/LinedList"/>
    <dgm:cxn modelId="{21541726-EBC9-124F-8310-10CF7946A14D}" type="presParOf" srcId="{1C2B4BDD-A785-7D49-AA89-B29675A3E486}" destId="{99D60D0D-5268-0249-95FE-8FA450114440}" srcOrd="9" destOrd="0" presId="urn:microsoft.com/office/officeart/2008/layout/LinedList"/>
    <dgm:cxn modelId="{F8975DD5-5469-E549-9452-720D2C5B8245}" type="presParOf" srcId="{99D60D0D-5268-0249-95FE-8FA450114440}" destId="{D60A9959-51A4-ED4F-A01C-85982521F95B}" srcOrd="0" destOrd="0" presId="urn:microsoft.com/office/officeart/2008/layout/LinedList"/>
    <dgm:cxn modelId="{B76C6BB9-ADEF-4744-9405-AA2E486AED08}" type="presParOf" srcId="{99D60D0D-5268-0249-95FE-8FA450114440}" destId="{E645F022-A1A2-E141-B8BC-D57C2CE1153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770091F-A9B1-4F56-B622-AA60E12A312D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76F45FA-2C6D-4B1B-B7DD-35F8B9234B21}">
      <dgm:prSet/>
      <dgm:spPr/>
      <dgm:t>
        <a:bodyPr/>
        <a:lstStyle/>
        <a:p>
          <a:r>
            <a:rPr lang="en-US" b="0" i="0" baseline="0"/>
            <a:t>Candida sp là một vi nấm hạt men.</a:t>
          </a:r>
          <a:endParaRPr lang="en-US"/>
        </a:p>
      </dgm:t>
    </dgm:pt>
    <dgm:pt modelId="{6C4D6D66-5EEC-4EA3-9D7E-7040163333B1}" type="parTrans" cxnId="{80F0B5F7-CA50-4705-8B23-BDDE828946DE}">
      <dgm:prSet/>
      <dgm:spPr/>
      <dgm:t>
        <a:bodyPr/>
        <a:lstStyle/>
        <a:p>
          <a:endParaRPr lang="en-US"/>
        </a:p>
      </dgm:t>
    </dgm:pt>
    <dgm:pt modelId="{3000E458-292F-41FA-A015-238D7AAB8EE5}" type="sibTrans" cxnId="{80F0B5F7-CA50-4705-8B23-BDDE828946DE}">
      <dgm:prSet/>
      <dgm:spPr/>
      <dgm:t>
        <a:bodyPr/>
        <a:lstStyle/>
        <a:p>
          <a:endParaRPr lang="en-US"/>
        </a:p>
      </dgm:t>
    </dgm:pt>
    <dgm:pt modelId="{9B79171A-15F2-4A1F-97B6-90D1B8408015}">
      <dgm:prSet/>
      <dgm:spPr/>
      <dgm:t>
        <a:bodyPr/>
        <a:lstStyle/>
        <a:p>
          <a:r>
            <a:rPr lang="en-US" b="0" i="0" baseline="0"/>
            <a:t>Candida albicans là chủng phổ biến nhất.</a:t>
          </a:r>
          <a:endParaRPr lang="en-US"/>
        </a:p>
      </dgm:t>
    </dgm:pt>
    <dgm:pt modelId="{9623EA0B-2C6E-40DE-B96A-B076740E9F90}" type="parTrans" cxnId="{E84E5F0A-8E5F-480E-B4E9-CD09F979077A}">
      <dgm:prSet/>
      <dgm:spPr/>
      <dgm:t>
        <a:bodyPr/>
        <a:lstStyle/>
        <a:p>
          <a:endParaRPr lang="en-US"/>
        </a:p>
      </dgm:t>
    </dgm:pt>
    <dgm:pt modelId="{8577FA7C-D320-4220-ACA6-48A5709F6A9A}" type="sibTrans" cxnId="{E84E5F0A-8E5F-480E-B4E9-CD09F979077A}">
      <dgm:prSet/>
      <dgm:spPr/>
      <dgm:t>
        <a:bodyPr/>
        <a:lstStyle/>
        <a:p>
          <a:endParaRPr lang="en-US"/>
        </a:p>
      </dgm:t>
    </dgm:pt>
    <dgm:pt modelId="{DA80335D-3772-400B-882E-8528F22F73B4}">
      <dgm:prSet/>
      <dgm:spPr/>
      <dgm:t>
        <a:bodyPr/>
        <a:lstStyle/>
        <a:p>
          <a:r>
            <a:rPr lang="en-US" b="0" i="0" baseline="0"/>
            <a:t>Candida albicans được biết đến như là một thành phần của khuẩn hệ âm đạo bình thường.</a:t>
          </a:r>
          <a:endParaRPr lang="en-US"/>
        </a:p>
      </dgm:t>
    </dgm:pt>
    <dgm:pt modelId="{3AB1783E-804D-4C3F-8A4E-EE1B327CB3AC}" type="parTrans" cxnId="{22B74673-5361-4CCA-954D-C7C711CBB650}">
      <dgm:prSet/>
      <dgm:spPr/>
      <dgm:t>
        <a:bodyPr/>
        <a:lstStyle/>
        <a:p>
          <a:endParaRPr lang="en-US"/>
        </a:p>
      </dgm:t>
    </dgm:pt>
    <dgm:pt modelId="{84BC598F-6EE1-4C03-9CA2-0700B93B8086}" type="sibTrans" cxnId="{22B74673-5361-4CCA-954D-C7C711CBB650}">
      <dgm:prSet/>
      <dgm:spPr/>
      <dgm:t>
        <a:bodyPr/>
        <a:lstStyle/>
        <a:p>
          <a:endParaRPr lang="en-US"/>
        </a:p>
      </dgm:t>
    </dgm:pt>
    <dgm:pt modelId="{916A63AE-E4BC-4DE9-BD64-20384AEB7FA6}">
      <dgm:prSet/>
      <dgm:spPr/>
      <dgm:t>
        <a:bodyPr/>
        <a:lstStyle/>
        <a:p>
          <a:r>
            <a:rPr lang="en-US" b="0" i="0" baseline="0"/>
            <a:t>=&gt; Chỉ trong trường hợp Candida albicans phát triển quá mức thì người phụ nữ mới có các biểu hiện lâm sàng của nhiễm Candida</a:t>
          </a:r>
          <a:endParaRPr lang="en-US"/>
        </a:p>
      </dgm:t>
    </dgm:pt>
    <dgm:pt modelId="{788F9C12-0FDF-4B44-8ACE-A77CA21672CB}" type="parTrans" cxnId="{8277C761-3DDA-4882-9F32-5A9DF2234A9B}">
      <dgm:prSet/>
      <dgm:spPr/>
      <dgm:t>
        <a:bodyPr/>
        <a:lstStyle/>
        <a:p>
          <a:endParaRPr lang="en-US"/>
        </a:p>
      </dgm:t>
    </dgm:pt>
    <dgm:pt modelId="{F9E6DFFF-B395-4D8E-B4FA-DE5CAC3563BA}" type="sibTrans" cxnId="{8277C761-3DDA-4882-9F32-5A9DF2234A9B}">
      <dgm:prSet/>
      <dgm:spPr/>
      <dgm:t>
        <a:bodyPr/>
        <a:lstStyle/>
        <a:p>
          <a:endParaRPr lang="en-US"/>
        </a:p>
      </dgm:t>
    </dgm:pt>
    <dgm:pt modelId="{A5CABF13-0E47-2840-9BD4-6631827C84FB}" type="pres">
      <dgm:prSet presAssocID="{B770091F-A9B1-4F56-B622-AA60E12A312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FF5E3B-0967-5441-BB34-C3DF52F8CFF2}" type="pres">
      <dgm:prSet presAssocID="{376F45FA-2C6D-4B1B-B7DD-35F8B9234B2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8DFBE-5650-F348-8B53-EFE7CDEDCADD}" type="pres">
      <dgm:prSet presAssocID="{3000E458-292F-41FA-A015-238D7AAB8EE5}" presName="spacer" presStyleCnt="0"/>
      <dgm:spPr/>
    </dgm:pt>
    <dgm:pt modelId="{992D2148-907D-E848-9DA1-2F344DF474F7}" type="pres">
      <dgm:prSet presAssocID="{9B79171A-15F2-4A1F-97B6-90D1B840801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165FB-3F6F-3A49-A709-B254E9EFA662}" type="pres">
      <dgm:prSet presAssocID="{8577FA7C-D320-4220-ACA6-48A5709F6A9A}" presName="spacer" presStyleCnt="0"/>
      <dgm:spPr/>
    </dgm:pt>
    <dgm:pt modelId="{673FAABA-0A29-F547-9175-360137325E67}" type="pres">
      <dgm:prSet presAssocID="{DA80335D-3772-400B-882E-8528F22F73B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9E9459-89E5-D94D-A078-5A754D80736A}" type="pres">
      <dgm:prSet presAssocID="{84BC598F-6EE1-4C03-9CA2-0700B93B8086}" presName="spacer" presStyleCnt="0"/>
      <dgm:spPr/>
    </dgm:pt>
    <dgm:pt modelId="{6DC85014-43BA-B549-B301-DDE0DD6F3BC0}" type="pres">
      <dgm:prSet presAssocID="{916A63AE-E4BC-4DE9-BD64-20384AEB7FA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B74673-5361-4CCA-954D-C7C711CBB650}" srcId="{B770091F-A9B1-4F56-B622-AA60E12A312D}" destId="{DA80335D-3772-400B-882E-8528F22F73B4}" srcOrd="2" destOrd="0" parTransId="{3AB1783E-804D-4C3F-8A4E-EE1B327CB3AC}" sibTransId="{84BC598F-6EE1-4C03-9CA2-0700B93B8086}"/>
    <dgm:cxn modelId="{721A8910-DE33-F641-8718-27015DA7B429}" type="presOf" srcId="{9B79171A-15F2-4A1F-97B6-90D1B8408015}" destId="{992D2148-907D-E848-9DA1-2F344DF474F7}" srcOrd="0" destOrd="0" presId="urn:microsoft.com/office/officeart/2005/8/layout/vList2"/>
    <dgm:cxn modelId="{4413AFC6-41D1-A545-8349-295AC07C541B}" type="presOf" srcId="{DA80335D-3772-400B-882E-8528F22F73B4}" destId="{673FAABA-0A29-F547-9175-360137325E67}" srcOrd="0" destOrd="0" presId="urn:microsoft.com/office/officeart/2005/8/layout/vList2"/>
    <dgm:cxn modelId="{80F0B5F7-CA50-4705-8B23-BDDE828946DE}" srcId="{B770091F-A9B1-4F56-B622-AA60E12A312D}" destId="{376F45FA-2C6D-4B1B-B7DD-35F8B9234B21}" srcOrd="0" destOrd="0" parTransId="{6C4D6D66-5EEC-4EA3-9D7E-7040163333B1}" sibTransId="{3000E458-292F-41FA-A015-238D7AAB8EE5}"/>
    <dgm:cxn modelId="{DB185DF6-FB53-2F48-9640-43E516D9A6DC}" type="presOf" srcId="{916A63AE-E4BC-4DE9-BD64-20384AEB7FA6}" destId="{6DC85014-43BA-B549-B301-DDE0DD6F3BC0}" srcOrd="0" destOrd="0" presId="urn:microsoft.com/office/officeart/2005/8/layout/vList2"/>
    <dgm:cxn modelId="{6BF53743-DA0E-0F48-81C9-82DA38E3B5C2}" type="presOf" srcId="{B770091F-A9B1-4F56-B622-AA60E12A312D}" destId="{A5CABF13-0E47-2840-9BD4-6631827C84FB}" srcOrd="0" destOrd="0" presId="urn:microsoft.com/office/officeart/2005/8/layout/vList2"/>
    <dgm:cxn modelId="{8277C761-3DDA-4882-9F32-5A9DF2234A9B}" srcId="{B770091F-A9B1-4F56-B622-AA60E12A312D}" destId="{916A63AE-E4BC-4DE9-BD64-20384AEB7FA6}" srcOrd="3" destOrd="0" parTransId="{788F9C12-0FDF-4B44-8ACE-A77CA21672CB}" sibTransId="{F9E6DFFF-B395-4D8E-B4FA-DE5CAC3563BA}"/>
    <dgm:cxn modelId="{E84E5F0A-8E5F-480E-B4E9-CD09F979077A}" srcId="{B770091F-A9B1-4F56-B622-AA60E12A312D}" destId="{9B79171A-15F2-4A1F-97B6-90D1B8408015}" srcOrd="1" destOrd="0" parTransId="{9623EA0B-2C6E-40DE-B96A-B076740E9F90}" sibTransId="{8577FA7C-D320-4220-ACA6-48A5709F6A9A}"/>
    <dgm:cxn modelId="{435B7FD1-3EA5-6943-8DBB-B8D23D695DD7}" type="presOf" srcId="{376F45FA-2C6D-4B1B-B7DD-35F8B9234B21}" destId="{B1FF5E3B-0967-5441-BB34-C3DF52F8CFF2}" srcOrd="0" destOrd="0" presId="urn:microsoft.com/office/officeart/2005/8/layout/vList2"/>
    <dgm:cxn modelId="{BEDB2437-4BCD-6E45-9FBF-CDF4D8B89BE9}" type="presParOf" srcId="{A5CABF13-0E47-2840-9BD4-6631827C84FB}" destId="{B1FF5E3B-0967-5441-BB34-C3DF52F8CFF2}" srcOrd="0" destOrd="0" presId="urn:microsoft.com/office/officeart/2005/8/layout/vList2"/>
    <dgm:cxn modelId="{117256DB-B50A-1B4F-96C2-7B41BD158E1F}" type="presParOf" srcId="{A5CABF13-0E47-2840-9BD4-6631827C84FB}" destId="{28E8DFBE-5650-F348-8B53-EFE7CDEDCADD}" srcOrd="1" destOrd="0" presId="urn:microsoft.com/office/officeart/2005/8/layout/vList2"/>
    <dgm:cxn modelId="{C36EBAD1-E4B6-3847-AC21-E9135A90F13C}" type="presParOf" srcId="{A5CABF13-0E47-2840-9BD4-6631827C84FB}" destId="{992D2148-907D-E848-9DA1-2F344DF474F7}" srcOrd="2" destOrd="0" presId="urn:microsoft.com/office/officeart/2005/8/layout/vList2"/>
    <dgm:cxn modelId="{6A7F16A5-DCB7-5E4C-8F01-10B07F9010EB}" type="presParOf" srcId="{A5CABF13-0E47-2840-9BD4-6631827C84FB}" destId="{577165FB-3F6F-3A49-A709-B254E9EFA662}" srcOrd="3" destOrd="0" presId="urn:microsoft.com/office/officeart/2005/8/layout/vList2"/>
    <dgm:cxn modelId="{D29A16FA-D279-B84F-9FC5-6D450D807A82}" type="presParOf" srcId="{A5CABF13-0E47-2840-9BD4-6631827C84FB}" destId="{673FAABA-0A29-F547-9175-360137325E67}" srcOrd="4" destOrd="0" presId="urn:microsoft.com/office/officeart/2005/8/layout/vList2"/>
    <dgm:cxn modelId="{519CC9D9-AA15-CC49-B1E7-120838A71A81}" type="presParOf" srcId="{A5CABF13-0E47-2840-9BD4-6631827C84FB}" destId="{0C9E9459-89E5-D94D-A078-5A754D80736A}" srcOrd="5" destOrd="0" presId="urn:microsoft.com/office/officeart/2005/8/layout/vList2"/>
    <dgm:cxn modelId="{3EB4C889-A7A5-3E48-8D75-CF520F92E597}" type="presParOf" srcId="{A5CABF13-0E47-2840-9BD4-6631827C84FB}" destId="{6DC85014-43BA-B549-B301-DDE0DD6F3BC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15F639-2E9E-4103-AA3F-400DA562F0C8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4C9F731-0F7E-4B24-B2E5-C1DA45AD4483}">
      <dgm:prSet/>
      <dgm:spPr/>
      <dgm:t>
        <a:bodyPr/>
        <a:lstStyle/>
        <a:p>
          <a:r>
            <a:rPr lang="en-US" b="0" i="0" baseline="0"/>
            <a:t>Các yếu tố tạo điều kiện cho sự phát triển quá mức của Candida albicans:</a:t>
          </a:r>
          <a:endParaRPr lang="en-US"/>
        </a:p>
      </dgm:t>
    </dgm:pt>
    <dgm:pt modelId="{9CE5CA75-DC0F-45C2-BE82-999223A75008}" type="parTrans" cxnId="{8BE87E06-F1BF-4031-83BD-2C6DCE7D8AB0}">
      <dgm:prSet/>
      <dgm:spPr/>
      <dgm:t>
        <a:bodyPr/>
        <a:lstStyle/>
        <a:p>
          <a:endParaRPr lang="en-US"/>
        </a:p>
      </dgm:t>
    </dgm:pt>
    <dgm:pt modelId="{CE8B1876-BEB1-4419-A70A-045E72EE3D25}" type="sibTrans" cxnId="{8BE87E06-F1BF-4031-83BD-2C6DCE7D8AB0}">
      <dgm:prSet/>
      <dgm:spPr/>
      <dgm:t>
        <a:bodyPr/>
        <a:lstStyle/>
        <a:p>
          <a:endParaRPr lang="en-US"/>
        </a:p>
      </dgm:t>
    </dgm:pt>
    <dgm:pt modelId="{12550C70-9B4A-4C72-96FB-440A1EFCD71B}">
      <dgm:prSet/>
      <dgm:spPr/>
      <dgm:t>
        <a:bodyPr/>
        <a:lstStyle/>
        <a:p>
          <a:r>
            <a:rPr lang="en-US" b="0" i="0" baseline="0"/>
            <a:t>1. Tổn thương niêm mạc âm đạo</a:t>
          </a:r>
          <a:br>
            <a:rPr lang="en-US" b="0" i="0" baseline="0"/>
          </a:br>
          <a:r>
            <a:rPr lang="en-US" b="0" i="0" baseline="0"/>
            <a:t>2. Sử dụng kháng sinh</a:t>
          </a:r>
          <a:br>
            <a:rPr lang="en-US" b="0" i="0" baseline="0"/>
          </a:br>
          <a:r>
            <a:rPr lang="en-US" b="0" i="0" baseline="0"/>
            <a:t>3. Bất thường miễn dịch</a:t>
          </a:r>
          <a:endParaRPr lang="en-US"/>
        </a:p>
      </dgm:t>
    </dgm:pt>
    <dgm:pt modelId="{5D092A1D-B67A-48A3-9E23-2FCAD431F57E}" type="parTrans" cxnId="{78B2104F-61A0-45FA-8CE7-178AF0CF8ABC}">
      <dgm:prSet/>
      <dgm:spPr/>
      <dgm:t>
        <a:bodyPr/>
        <a:lstStyle/>
        <a:p>
          <a:endParaRPr lang="en-US"/>
        </a:p>
      </dgm:t>
    </dgm:pt>
    <dgm:pt modelId="{D51EF7FD-B21C-4563-AEDA-7294D61E70BF}" type="sibTrans" cxnId="{78B2104F-61A0-45FA-8CE7-178AF0CF8ABC}">
      <dgm:prSet/>
      <dgm:spPr/>
      <dgm:t>
        <a:bodyPr/>
        <a:lstStyle/>
        <a:p>
          <a:endParaRPr lang="en-US"/>
        </a:p>
      </dgm:t>
    </dgm:pt>
    <dgm:pt modelId="{096E8726-C3A9-164E-A363-9FADF4FA18A7}" type="pres">
      <dgm:prSet presAssocID="{1715F639-2E9E-4103-AA3F-400DA562F0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126782-EBD4-1441-8D7E-D07884D876EA}" type="pres">
      <dgm:prSet presAssocID="{D4C9F731-0F7E-4B24-B2E5-C1DA45AD448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8A99EA-D02E-BF41-8109-D991ED5C66A3}" type="pres">
      <dgm:prSet presAssocID="{CE8B1876-BEB1-4419-A70A-045E72EE3D25}" presName="spacer" presStyleCnt="0"/>
      <dgm:spPr/>
    </dgm:pt>
    <dgm:pt modelId="{21FA3B22-BDCC-8547-B9FE-747877F7D50C}" type="pres">
      <dgm:prSet presAssocID="{12550C70-9B4A-4C72-96FB-440A1EFCD71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E87E06-F1BF-4031-83BD-2C6DCE7D8AB0}" srcId="{1715F639-2E9E-4103-AA3F-400DA562F0C8}" destId="{D4C9F731-0F7E-4B24-B2E5-C1DA45AD4483}" srcOrd="0" destOrd="0" parTransId="{9CE5CA75-DC0F-45C2-BE82-999223A75008}" sibTransId="{CE8B1876-BEB1-4419-A70A-045E72EE3D25}"/>
    <dgm:cxn modelId="{CDA4BD63-7A57-8343-B9BD-3E67FCC43311}" type="presOf" srcId="{D4C9F731-0F7E-4B24-B2E5-C1DA45AD4483}" destId="{0B126782-EBD4-1441-8D7E-D07884D876EA}" srcOrd="0" destOrd="0" presId="urn:microsoft.com/office/officeart/2005/8/layout/vList2"/>
    <dgm:cxn modelId="{78B2104F-61A0-45FA-8CE7-178AF0CF8ABC}" srcId="{1715F639-2E9E-4103-AA3F-400DA562F0C8}" destId="{12550C70-9B4A-4C72-96FB-440A1EFCD71B}" srcOrd="1" destOrd="0" parTransId="{5D092A1D-B67A-48A3-9E23-2FCAD431F57E}" sibTransId="{D51EF7FD-B21C-4563-AEDA-7294D61E70BF}"/>
    <dgm:cxn modelId="{A174B2F2-ECF2-D94C-BA80-5BCC9FF16511}" type="presOf" srcId="{12550C70-9B4A-4C72-96FB-440A1EFCD71B}" destId="{21FA3B22-BDCC-8547-B9FE-747877F7D50C}" srcOrd="0" destOrd="0" presId="urn:microsoft.com/office/officeart/2005/8/layout/vList2"/>
    <dgm:cxn modelId="{B1AC3E1A-9DC1-6F40-B6C0-5508DF564368}" type="presOf" srcId="{1715F639-2E9E-4103-AA3F-400DA562F0C8}" destId="{096E8726-C3A9-164E-A363-9FADF4FA18A7}" srcOrd="0" destOrd="0" presId="urn:microsoft.com/office/officeart/2005/8/layout/vList2"/>
    <dgm:cxn modelId="{A4EC59A1-A57B-DD43-B5FC-3232E6978AA8}" type="presParOf" srcId="{096E8726-C3A9-164E-A363-9FADF4FA18A7}" destId="{0B126782-EBD4-1441-8D7E-D07884D876EA}" srcOrd="0" destOrd="0" presId="urn:microsoft.com/office/officeart/2005/8/layout/vList2"/>
    <dgm:cxn modelId="{A969C4C4-5604-E247-A349-6E597CA38FCC}" type="presParOf" srcId="{096E8726-C3A9-164E-A363-9FADF4FA18A7}" destId="{518A99EA-D02E-BF41-8109-D991ED5C66A3}" srcOrd="1" destOrd="0" presId="urn:microsoft.com/office/officeart/2005/8/layout/vList2"/>
    <dgm:cxn modelId="{CD3E905A-5D8D-2D4E-958A-204B270258BB}" type="presParOf" srcId="{096E8726-C3A9-164E-A363-9FADF4FA18A7}" destId="{21FA3B22-BDCC-8547-B9FE-747877F7D50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948B09E-D7E1-4997-B7AC-3EFD8203829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257D89-E785-4218-B22E-79CA453036E9}">
      <dgm:prSet/>
      <dgm:spPr/>
      <dgm:t>
        <a:bodyPr/>
        <a:lstStyle/>
        <a:p>
          <a:r>
            <a:rPr lang="en-US" b="0" i="0" baseline="0"/>
            <a:t>Cận Lâm Sàng</a:t>
          </a:r>
          <a:endParaRPr lang="en-US"/>
        </a:p>
      </dgm:t>
    </dgm:pt>
    <dgm:pt modelId="{07FF53C1-CC12-412A-87D7-83E4AC451C97}" type="parTrans" cxnId="{8C9173E6-5555-46EF-BBE4-54818FD5EC14}">
      <dgm:prSet/>
      <dgm:spPr/>
      <dgm:t>
        <a:bodyPr/>
        <a:lstStyle/>
        <a:p>
          <a:endParaRPr lang="en-US"/>
        </a:p>
      </dgm:t>
    </dgm:pt>
    <dgm:pt modelId="{B3369C70-CACB-4D86-8F13-C2CCB70B3313}" type="sibTrans" cxnId="{8C9173E6-5555-46EF-BBE4-54818FD5EC14}">
      <dgm:prSet/>
      <dgm:spPr/>
      <dgm:t>
        <a:bodyPr/>
        <a:lstStyle/>
        <a:p>
          <a:endParaRPr lang="en-US"/>
        </a:p>
      </dgm:t>
    </dgm:pt>
    <dgm:pt modelId="{F47065BB-2BD4-4982-AEB4-6B13D60D7F31}">
      <dgm:prSet/>
      <dgm:spPr/>
      <dgm:t>
        <a:bodyPr/>
        <a:lstStyle/>
        <a:p>
          <a:r>
            <a:rPr lang="en-US" b="0" i="0" baseline="0"/>
            <a:t>Soi dịch âm đạo: tìm thấy dưới kính hiển vi các bào tử nấm nảy chồi hoặc sợi tơ nấm giả</a:t>
          </a:r>
          <a:br>
            <a:rPr lang="en-US" b="0" i="0" baseline="0"/>
          </a:br>
          <a:r>
            <a:rPr lang="en-US" b="0" i="0" baseline="0"/>
            <a:t>=&gt; Xác nhận có VVC</a:t>
          </a:r>
          <a:endParaRPr lang="en-US"/>
        </a:p>
      </dgm:t>
    </dgm:pt>
    <dgm:pt modelId="{A661FBFF-BE57-423C-8ED8-B8D8EE623F11}" type="parTrans" cxnId="{DAA12B52-EB46-472C-99D0-208DA0FD01C3}">
      <dgm:prSet/>
      <dgm:spPr/>
      <dgm:t>
        <a:bodyPr/>
        <a:lstStyle/>
        <a:p>
          <a:endParaRPr lang="en-US"/>
        </a:p>
      </dgm:t>
    </dgm:pt>
    <dgm:pt modelId="{BA211FE3-71E1-4A43-B4C5-2100CE99A21C}" type="sibTrans" cxnId="{DAA12B52-EB46-472C-99D0-208DA0FD01C3}">
      <dgm:prSet/>
      <dgm:spPr/>
      <dgm:t>
        <a:bodyPr/>
        <a:lstStyle/>
        <a:p>
          <a:endParaRPr lang="en-US"/>
        </a:p>
      </dgm:t>
    </dgm:pt>
    <dgm:pt modelId="{9A3267CB-1382-4B9C-BAEA-B9D415C39428}">
      <dgm:prSet/>
      <dgm:spPr/>
      <dgm:t>
        <a:bodyPr/>
        <a:lstStyle/>
        <a:p>
          <a:r>
            <a:rPr lang="en-GB" b="0" i="0" baseline="0"/>
            <a:t>Cấy nấm: Hiếm khi dùng. Chỉ định khi:</a:t>
          </a:r>
          <a:r>
            <a:rPr lang="vi-VN" b="0" i="0" baseline="0"/>
            <a:t>  </a:t>
          </a:r>
          <a:r>
            <a:rPr lang="en-GB" b="0" i="0" baseline="0"/>
            <a:t>Thất bại với điều trị kháng nấm </a:t>
          </a:r>
          <a:r>
            <a:rPr lang="vi-VN" b="0" i="0" baseline="0"/>
            <a:t>hoặc </a:t>
          </a:r>
          <a:r>
            <a:rPr lang="en-GB" b="0" i="0" baseline="0"/>
            <a:t>VVC có biến chứng (theo CDC)</a:t>
          </a:r>
          <a:endParaRPr lang="en-US"/>
        </a:p>
      </dgm:t>
    </dgm:pt>
    <dgm:pt modelId="{A843659F-3782-42CF-8DE2-96C2A601D457}" type="parTrans" cxnId="{FE612BB0-17A5-498A-99FE-6B77AC77A380}">
      <dgm:prSet/>
      <dgm:spPr/>
      <dgm:t>
        <a:bodyPr/>
        <a:lstStyle/>
        <a:p>
          <a:endParaRPr lang="en-US"/>
        </a:p>
      </dgm:t>
    </dgm:pt>
    <dgm:pt modelId="{59CC39E6-8096-4355-8B1B-AC435211CF36}" type="sibTrans" cxnId="{FE612BB0-17A5-498A-99FE-6B77AC77A380}">
      <dgm:prSet/>
      <dgm:spPr/>
      <dgm:t>
        <a:bodyPr/>
        <a:lstStyle/>
        <a:p>
          <a:endParaRPr lang="en-US"/>
        </a:p>
      </dgm:t>
    </dgm:pt>
    <dgm:pt modelId="{C7D74427-F5A0-415F-B860-8263D4893A59}">
      <dgm:prSet/>
      <dgm:spPr/>
      <dgm:t>
        <a:bodyPr/>
        <a:lstStyle/>
        <a:p>
          <a:r>
            <a:rPr lang="en-US" b="0" i="0" baseline="0"/>
            <a:t>Xét nghiệm kết tụ latex: dùng trong trường hợp nhiễm chủng không phải Candida albicans.</a:t>
          </a:r>
          <a:endParaRPr lang="en-US"/>
        </a:p>
      </dgm:t>
    </dgm:pt>
    <dgm:pt modelId="{845A4FFE-9E87-4C0E-AA92-BCE0722E9A37}" type="parTrans" cxnId="{B3DC51C3-4BDD-4137-894F-2A9484F76C63}">
      <dgm:prSet/>
      <dgm:spPr/>
      <dgm:t>
        <a:bodyPr/>
        <a:lstStyle/>
        <a:p>
          <a:endParaRPr lang="en-US"/>
        </a:p>
      </dgm:t>
    </dgm:pt>
    <dgm:pt modelId="{156F6E90-B0E2-482A-A6F9-FE7F73AE4190}" type="sibTrans" cxnId="{B3DC51C3-4BDD-4137-894F-2A9484F76C63}">
      <dgm:prSet/>
      <dgm:spPr/>
      <dgm:t>
        <a:bodyPr/>
        <a:lstStyle/>
        <a:p>
          <a:endParaRPr lang="en-US"/>
        </a:p>
      </dgm:t>
    </dgm:pt>
    <dgm:pt modelId="{B9359AFD-266B-E442-B109-BF846727BD04}" type="pres">
      <dgm:prSet presAssocID="{E948B09E-D7E1-4997-B7AC-3EFD8203829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D0CBE8-ABA7-E24F-83B7-B8972C91EA8F}" type="pres">
      <dgm:prSet presAssocID="{EE257D89-E785-4218-B22E-79CA453036E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D6ABC-2591-EC41-B940-6FB1D3244751}" type="pres">
      <dgm:prSet presAssocID="{EE257D89-E785-4218-B22E-79CA453036E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47A0EB-61B8-2A47-8B4A-CA12BFEBFEF1}" type="presOf" srcId="{EE257D89-E785-4218-B22E-79CA453036E9}" destId="{02D0CBE8-ABA7-E24F-83B7-B8972C91EA8F}" srcOrd="0" destOrd="0" presId="urn:microsoft.com/office/officeart/2005/8/layout/vList2"/>
    <dgm:cxn modelId="{2DF34F44-E524-0B4C-A7EA-9026127C4E27}" type="presOf" srcId="{C7D74427-F5A0-415F-B860-8263D4893A59}" destId="{9B9D6ABC-2591-EC41-B940-6FB1D3244751}" srcOrd="0" destOrd="2" presId="urn:microsoft.com/office/officeart/2005/8/layout/vList2"/>
    <dgm:cxn modelId="{FE612BB0-17A5-498A-99FE-6B77AC77A380}" srcId="{EE257D89-E785-4218-B22E-79CA453036E9}" destId="{9A3267CB-1382-4B9C-BAEA-B9D415C39428}" srcOrd="1" destOrd="0" parTransId="{A843659F-3782-42CF-8DE2-96C2A601D457}" sibTransId="{59CC39E6-8096-4355-8B1B-AC435211CF36}"/>
    <dgm:cxn modelId="{DAA12B52-EB46-472C-99D0-208DA0FD01C3}" srcId="{EE257D89-E785-4218-B22E-79CA453036E9}" destId="{F47065BB-2BD4-4982-AEB4-6B13D60D7F31}" srcOrd="0" destOrd="0" parTransId="{A661FBFF-BE57-423C-8ED8-B8D8EE623F11}" sibTransId="{BA211FE3-71E1-4A43-B4C5-2100CE99A21C}"/>
    <dgm:cxn modelId="{8C9173E6-5555-46EF-BBE4-54818FD5EC14}" srcId="{E948B09E-D7E1-4997-B7AC-3EFD8203829E}" destId="{EE257D89-E785-4218-B22E-79CA453036E9}" srcOrd="0" destOrd="0" parTransId="{07FF53C1-CC12-412A-87D7-83E4AC451C97}" sibTransId="{B3369C70-CACB-4D86-8F13-C2CCB70B3313}"/>
    <dgm:cxn modelId="{6BFF3DA1-D7FD-9A44-AC6D-38D658E77D2D}" type="presOf" srcId="{F47065BB-2BD4-4982-AEB4-6B13D60D7F31}" destId="{9B9D6ABC-2591-EC41-B940-6FB1D3244751}" srcOrd="0" destOrd="0" presId="urn:microsoft.com/office/officeart/2005/8/layout/vList2"/>
    <dgm:cxn modelId="{5F7EDA25-6D61-FB4B-8D91-3D1F9E96EF29}" type="presOf" srcId="{E948B09E-D7E1-4997-B7AC-3EFD8203829E}" destId="{B9359AFD-266B-E442-B109-BF846727BD04}" srcOrd="0" destOrd="0" presId="urn:microsoft.com/office/officeart/2005/8/layout/vList2"/>
    <dgm:cxn modelId="{4377666A-31EB-DF4B-A661-3553CBB5CD79}" type="presOf" srcId="{9A3267CB-1382-4B9C-BAEA-B9D415C39428}" destId="{9B9D6ABC-2591-EC41-B940-6FB1D3244751}" srcOrd="0" destOrd="1" presId="urn:microsoft.com/office/officeart/2005/8/layout/vList2"/>
    <dgm:cxn modelId="{B3DC51C3-4BDD-4137-894F-2A9484F76C63}" srcId="{EE257D89-E785-4218-B22E-79CA453036E9}" destId="{C7D74427-F5A0-415F-B860-8263D4893A59}" srcOrd="2" destOrd="0" parTransId="{845A4FFE-9E87-4C0E-AA92-BCE0722E9A37}" sibTransId="{156F6E90-B0E2-482A-A6F9-FE7F73AE4190}"/>
    <dgm:cxn modelId="{CDA2581F-9695-7A40-8FC5-09BB92B58895}" type="presParOf" srcId="{B9359AFD-266B-E442-B109-BF846727BD04}" destId="{02D0CBE8-ABA7-E24F-83B7-B8972C91EA8F}" srcOrd="0" destOrd="0" presId="urn:microsoft.com/office/officeart/2005/8/layout/vList2"/>
    <dgm:cxn modelId="{A00D997E-6011-F449-9DC8-83575D9B323D}" type="presParOf" srcId="{B9359AFD-266B-E442-B109-BF846727BD04}" destId="{9B9D6ABC-2591-EC41-B940-6FB1D324475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3B8515E-06D5-4816-B4BE-687C2630D55D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38180E8-62EA-4D82-A6A3-BECA5315458A}">
      <dgm:prSet/>
      <dgm:spPr/>
      <dgm:t>
        <a:bodyPr/>
        <a:lstStyle/>
        <a:p>
          <a:r>
            <a:rPr lang="en-US" b="0" i="0" baseline="0"/>
            <a:t>CHẨN ĐOÁN:</a:t>
          </a:r>
          <a:endParaRPr lang="en-US"/>
        </a:p>
      </dgm:t>
    </dgm:pt>
    <dgm:pt modelId="{5170B707-3975-41E1-85C4-52195925EFE0}" type="parTrans" cxnId="{69F28A34-F9AA-428B-9F63-F2B39295DF4C}">
      <dgm:prSet/>
      <dgm:spPr/>
      <dgm:t>
        <a:bodyPr/>
        <a:lstStyle/>
        <a:p>
          <a:endParaRPr lang="en-US"/>
        </a:p>
      </dgm:t>
    </dgm:pt>
    <dgm:pt modelId="{8ED65304-4AD1-491B-BB3B-F67CB7D4525F}" type="sibTrans" cxnId="{69F28A34-F9AA-428B-9F63-F2B39295DF4C}">
      <dgm:prSet/>
      <dgm:spPr/>
      <dgm:t>
        <a:bodyPr/>
        <a:lstStyle/>
        <a:p>
          <a:endParaRPr lang="en-US"/>
        </a:p>
      </dgm:t>
    </dgm:pt>
    <dgm:pt modelId="{BD1AA974-3071-4DB5-AD84-EC2E539099A7}">
      <dgm:prSet/>
      <dgm:spPr/>
      <dgm:t>
        <a:bodyPr/>
        <a:lstStyle/>
        <a:p>
          <a:r>
            <a:rPr lang="en-US" b="0" i="0" baseline="0"/>
            <a:t>- Bệnh sử </a:t>
          </a:r>
          <a:br>
            <a:rPr lang="en-US" b="0" i="0" baseline="0"/>
          </a:br>
          <a:r>
            <a:rPr lang="en-US" b="0" i="0" baseline="0"/>
            <a:t>- Lâm sàng</a:t>
          </a:r>
          <a:br>
            <a:rPr lang="en-US" b="0" i="0" baseline="0"/>
          </a:br>
          <a:r>
            <a:rPr lang="en-US" b="0" i="0" baseline="0"/>
            <a:t>- Cận lâm sàng</a:t>
          </a:r>
          <a:endParaRPr lang="en-US"/>
        </a:p>
      </dgm:t>
    </dgm:pt>
    <dgm:pt modelId="{E3CE6811-36F0-413E-AAC3-7C970B2E6486}" type="parTrans" cxnId="{117CC164-D218-4926-A13E-7CF1350DBC59}">
      <dgm:prSet/>
      <dgm:spPr/>
      <dgm:t>
        <a:bodyPr/>
        <a:lstStyle/>
        <a:p>
          <a:endParaRPr lang="en-US"/>
        </a:p>
      </dgm:t>
    </dgm:pt>
    <dgm:pt modelId="{CBB2A729-7808-4395-A050-FAF70E455604}" type="sibTrans" cxnId="{117CC164-D218-4926-A13E-7CF1350DBC59}">
      <dgm:prSet/>
      <dgm:spPr/>
      <dgm:t>
        <a:bodyPr/>
        <a:lstStyle/>
        <a:p>
          <a:endParaRPr lang="en-US"/>
        </a:p>
      </dgm:t>
    </dgm:pt>
    <dgm:pt modelId="{7E71B69C-E550-9740-A7C4-314E6C64CEE1}" type="pres">
      <dgm:prSet presAssocID="{F3B8515E-06D5-4816-B4BE-687C2630D55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2F7B90-9EDA-564C-B8F0-F71FA5B405BD}" type="pres">
      <dgm:prSet presAssocID="{138180E8-62EA-4D82-A6A3-BECA5315458A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7F809-5169-1946-81BD-B6C56517F73F}" type="pres">
      <dgm:prSet presAssocID="{8ED65304-4AD1-491B-BB3B-F67CB7D4525F}" presName="spacer" presStyleCnt="0"/>
      <dgm:spPr/>
    </dgm:pt>
    <dgm:pt modelId="{AF3955AC-B32C-4C4E-ADF0-167F4CEC2811}" type="pres">
      <dgm:prSet presAssocID="{BD1AA974-3071-4DB5-AD84-EC2E539099A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A348BB-0F9B-E144-A706-6361BE6D0F06}" type="presOf" srcId="{BD1AA974-3071-4DB5-AD84-EC2E539099A7}" destId="{AF3955AC-B32C-4C4E-ADF0-167F4CEC2811}" srcOrd="0" destOrd="0" presId="urn:microsoft.com/office/officeart/2005/8/layout/vList2"/>
    <dgm:cxn modelId="{69F28A34-F9AA-428B-9F63-F2B39295DF4C}" srcId="{F3B8515E-06D5-4816-B4BE-687C2630D55D}" destId="{138180E8-62EA-4D82-A6A3-BECA5315458A}" srcOrd="0" destOrd="0" parTransId="{5170B707-3975-41E1-85C4-52195925EFE0}" sibTransId="{8ED65304-4AD1-491B-BB3B-F67CB7D4525F}"/>
    <dgm:cxn modelId="{FAE9204C-7904-6F45-BAA9-3B6A737A2E38}" type="presOf" srcId="{F3B8515E-06D5-4816-B4BE-687C2630D55D}" destId="{7E71B69C-E550-9740-A7C4-314E6C64CEE1}" srcOrd="0" destOrd="0" presId="urn:microsoft.com/office/officeart/2005/8/layout/vList2"/>
    <dgm:cxn modelId="{117CC164-D218-4926-A13E-7CF1350DBC59}" srcId="{F3B8515E-06D5-4816-B4BE-687C2630D55D}" destId="{BD1AA974-3071-4DB5-AD84-EC2E539099A7}" srcOrd="1" destOrd="0" parTransId="{E3CE6811-36F0-413E-AAC3-7C970B2E6486}" sibTransId="{CBB2A729-7808-4395-A050-FAF70E455604}"/>
    <dgm:cxn modelId="{78840927-B9B5-D249-AAD2-85C610FBAD5E}" type="presOf" srcId="{138180E8-62EA-4D82-A6A3-BECA5315458A}" destId="{DC2F7B90-9EDA-564C-B8F0-F71FA5B405BD}" srcOrd="0" destOrd="0" presId="urn:microsoft.com/office/officeart/2005/8/layout/vList2"/>
    <dgm:cxn modelId="{A47FED4B-9101-A448-A40A-5DCFC7922D37}" type="presParOf" srcId="{7E71B69C-E550-9740-A7C4-314E6C64CEE1}" destId="{DC2F7B90-9EDA-564C-B8F0-F71FA5B405BD}" srcOrd="0" destOrd="0" presId="urn:microsoft.com/office/officeart/2005/8/layout/vList2"/>
    <dgm:cxn modelId="{BA35F40E-07E3-FB47-97DD-D3BC54617C31}" type="presParOf" srcId="{7E71B69C-E550-9740-A7C4-314E6C64CEE1}" destId="{69A7F809-5169-1946-81BD-B6C56517F73F}" srcOrd="1" destOrd="0" presId="urn:microsoft.com/office/officeart/2005/8/layout/vList2"/>
    <dgm:cxn modelId="{DB3A5E81-1C0F-1649-9C96-99B0C560E95C}" type="presParOf" srcId="{7E71B69C-E550-9740-A7C4-314E6C64CEE1}" destId="{AF3955AC-B32C-4C4E-ADF0-167F4CEC281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45889D1-F2A9-41B6-9A73-3402AD9512D3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071D8D9-BDDC-4BDA-AFE8-32B9601292B6}">
      <dgm:prSet/>
      <dgm:spPr/>
      <dgm:t>
        <a:bodyPr/>
        <a:lstStyle/>
        <a:p>
          <a:r>
            <a:rPr lang="en-US" b="0" i="0" baseline="0"/>
            <a:t>Candida glabrata đề kháng với tất cả các –imidazoles </a:t>
          </a:r>
          <a:br>
            <a:rPr lang="en-US" b="0" i="0" baseline="0"/>
          </a:br>
          <a:r>
            <a:rPr lang="en-US" b="0" i="0" baseline="0"/>
            <a:t>=&gt; Viên bao boric acid hoặc tím gentian</a:t>
          </a:r>
          <a:endParaRPr lang="en-US"/>
        </a:p>
      </dgm:t>
    </dgm:pt>
    <dgm:pt modelId="{2E5F9BCC-E444-462C-983C-E4393383AF10}" type="parTrans" cxnId="{8B14F97B-19ED-4F75-9659-540CCFF1D249}">
      <dgm:prSet/>
      <dgm:spPr/>
      <dgm:t>
        <a:bodyPr/>
        <a:lstStyle/>
        <a:p>
          <a:endParaRPr lang="en-US"/>
        </a:p>
      </dgm:t>
    </dgm:pt>
    <dgm:pt modelId="{86457E55-B304-4661-AB9B-07ABD1173822}" type="sibTrans" cxnId="{8B14F97B-19ED-4F75-9659-540CCFF1D249}">
      <dgm:prSet/>
      <dgm:spPr/>
      <dgm:t>
        <a:bodyPr/>
        <a:lstStyle/>
        <a:p>
          <a:endParaRPr lang="en-US"/>
        </a:p>
      </dgm:t>
    </dgm:pt>
    <dgm:pt modelId="{5980FCC9-30FE-4AD5-8141-93A80D5A7DCC}">
      <dgm:prSet/>
      <dgm:spPr/>
      <dgm:t>
        <a:bodyPr/>
        <a:lstStyle/>
        <a:p>
          <a:r>
            <a:rPr lang="en-US" b="0" i="0" baseline="0"/>
            <a:t>Nếu người ngẫu phối không có triệu chứng lâm sàng thì không có chỉ định điều trị cho người ngẫu phối</a:t>
          </a:r>
          <a:br>
            <a:rPr lang="en-US" b="0" i="0" baseline="0"/>
          </a:br>
          <a:r>
            <a:rPr lang="en-US" b="0" i="0" baseline="0"/>
            <a:t/>
          </a:r>
          <a:br>
            <a:rPr lang="en-US" b="0" i="0" baseline="0"/>
          </a:br>
          <a:r>
            <a:rPr lang="en-US" b="0" i="0" baseline="0"/>
            <a:t>Tác dụng của điều trị Probiotics không được chứng minh</a:t>
          </a:r>
          <a:endParaRPr lang="en-US"/>
        </a:p>
      </dgm:t>
    </dgm:pt>
    <dgm:pt modelId="{023C478E-A783-4935-85B5-2F9D824D3DE8}" type="parTrans" cxnId="{7B054D67-F84E-4A35-9528-F19DD6BB19ED}">
      <dgm:prSet/>
      <dgm:spPr/>
      <dgm:t>
        <a:bodyPr/>
        <a:lstStyle/>
        <a:p>
          <a:endParaRPr lang="en-US"/>
        </a:p>
      </dgm:t>
    </dgm:pt>
    <dgm:pt modelId="{4BCEA6F4-C300-46F9-A64E-23267357A653}" type="sibTrans" cxnId="{7B054D67-F84E-4A35-9528-F19DD6BB19ED}">
      <dgm:prSet/>
      <dgm:spPr/>
      <dgm:t>
        <a:bodyPr/>
        <a:lstStyle/>
        <a:p>
          <a:endParaRPr lang="en-US"/>
        </a:p>
      </dgm:t>
    </dgm:pt>
    <dgm:pt modelId="{71FEEE09-AC1E-4137-973C-73E91D2D80D0}">
      <dgm:prSet/>
      <dgm:spPr/>
      <dgm:t>
        <a:bodyPr/>
        <a:lstStyle/>
        <a:p>
          <a:r>
            <a:rPr lang="en-US" b="0" i="0" baseline="0"/>
            <a:t>Không nên dùng các điều trị đa giá</a:t>
          </a:r>
          <a:endParaRPr lang="en-US"/>
        </a:p>
      </dgm:t>
    </dgm:pt>
    <dgm:pt modelId="{4543F7DA-5116-4F26-9535-BC713B48DB89}" type="parTrans" cxnId="{FD7AE538-9713-4071-AB57-B301CD11F3A3}">
      <dgm:prSet/>
      <dgm:spPr/>
      <dgm:t>
        <a:bodyPr/>
        <a:lstStyle/>
        <a:p>
          <a:endParaRPr lang="en-US"/>
        </a:p>
      </dgm:t>
    </dgm:pt>
    <dgm:pt modelId="{DEC5CA1C-E4B2-43FA-8FD6-9ED3992006BE}" type="sibTrans" cxnId="{FD7AE538-9713-4071-AB57-B301CD11F3A3}">
      <dgm:prSet/>
      <dgm:spPr/>
      <dgm:t>
        <a:bodyPr/>
        <a:lstStyle/>
        <a:p>
          <a:endParaRPr lang="en-US"/>
        </a:p>
      </dgm:t>
    </dgm:pt>
    <dgm:pt modelId="{EC5791AD-6B82-5B4C-B379-EBE7AE0FA7CC}" type="pres">
      <dgm:prSet presAssocID="{145889D1-F2A9-41B6-9A73-3402AD9512D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738173-3A8E-DB43-B91E-4B9EB7D16519}" type="pres">
      <dgm:prSet presAssocID="{4071D8D9-BDDC-4BDA-AFE8-32B9601292B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D3660-E5CB-CD4C-B700-4218D245053E}" type="pres">
      <dgm:prSet presAssocID="{86457E55-B304-4661-AB9B-07ABD1173822}" presName="spacer" presStyleCnt="0"/>
      <dgm:spPr/>
    </dgm:pt>
    <dgm:pt modelId="{4F1286FB-A795-6140-9C0D-E78B6DE42A9F}" type="pres">
      <dgm:prSet presAssocID="{5980FCC9-30FE-4AD5-8141-93A80D5A7DC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E8EC06-BC15-CB45-9CC8-58727D777EC9}" type="pres">
      <dgm:prSet presAssocID="{4BCEA6F4-C300-46F9-A64E-23267357A653}" presName="spacer" presStyleCnt="0"/>
      <dgm:spPr/>
    </dgm:pt>
    <dgm:pt modelId="{A73CBA0E-F193-7444-83F5-25D72A2CA3C5}" type="pres">
      <dgm:prSet presAssocID="{71FEEE09-AC1E-4137-973C-73E91D2D80D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5B07A9-8C2C-2446-A201-37D830B75049}" type="presOf" srcId="{71FEEE09-AC1E-4137-973C-73E91D2D80D0}" destId="{A73CBA0E-F193-7444-83F5-25D72A2CA3C5}" srcOrd="0" destOrd="0" presId="urn:microsoft.com/office/officeart/2005/8/layout/vList2"/>
    <dgm:cxn modelId="{18AAD3B3-A83A-294D-AC5E-FF3002D7CCD0}" type="presOf" srcId="{4071D8D9-BDDC-4BDA-AFE8-32B9601292B6}" destId="{52738173-3A8E-DB43-B91E-4B9EB7D16519}" srcOrd="0" destOrd="0" presId="urn:microsoft.com/office/officeart/2005/8/layout/vList2"/>
    <dgm:cxn modelId="{8B14F97B-19ED-4F75-9659-540CCFF1D249}" srcId="{145889D1-F2A9-41B6-9A73-3402AD9512D3}" destId="{4071D8D9-BDDC-4BDA-AFE8-32B9601292B6}" srcOrd="0" destOrd="0" parTransId="{2E5F9BCC-E444-462C-983C-E4393383AF10}" sibTransId="{86457E55-B304-4661-AB9B-07ABD1173822}"/>
    <dgm:cxn modelId="{7B054D67-F84E-4A35-9528-F19DD6BB19ED}" srcId="{145889D1-F2A9-41B6-9A73-3402AD9512D3}" destId="{5980FCC9-30FE-4AD5-8141-93A80D5A7DCC}" srcOrd="1" destOrd="0" parTransId="{023C478E-A783-4935-85B5-2F9D824D3DE8}" sibTransId="{4BCEA6F4-C300-46F9-A64E-23267357A653}"/>
    <dgm:cxn modelId="{A16039AD-CFF3-9A41-AC7E-806293917E8C}" type="presOf" srcId="{145889D1-F2A9-41B6-9A73-3402AD9512D3}" destId="{EC5791AD-6B82-5B4C-B379-EBE7AE0FA7CC}" srcOrd="0" destOrd="0" presId="urn:microsoft.com/office/officeart/2005/8/layout/vList2"/>
    <dgm:cxn modelId="{8C99A19A-555F-C843-9B5B-DE1C0147C73C}" type="presOf" srcId="{5980FCC9-30FE-4AD5-8141-93A80D5A7DCC}" destId="{4F1286FB-A795-6140-9C0D-E78B6DE42A9F}" srcOrd="0" destOrd="0" presId="urn:microsoft.com/office/officeart/2005/8/layout/vList2"/>
    <dgm:cxn modelId="{FD7AE538-9713-4071-AB57-B301CD11F3A3}" srcId="{145889D1-F2A9-41B6-9A73-3402AD9512D3}" destId="{71FEEE09-AC1E-4137-973C-73E91D2D80D0}" srcOrd="2" destOrd="0" parTransId="{4543F7DA-5116-4F26-9535-BC713B48DB89}" sibTransId="{DEC5CA1C-E4B2-43FA-8FD6-9ED3992006BE}"/>
    <dgm:cxn modelId="{A8766EC6-EADE-B34E-9905-45A4968B6910}" type="presParOf" srcId="{EC5791AD-6B82-5B4C-B379-EBE7AE0FA7CC}" destId="{52738173-3A8E-DB43-B91E-4B9EB7D16519}" srcOrd="0" destOrd="0" presId="urn:microsoft.com/office/officeart/2005/8/layout/vList2"/>
    <dgm:cxn modelId="{E8AC2362-D87D-D848-A342-D2217F83C0AB}" type="presParOf" srcId="{EC5791AD-6B82-5B4C-B379-EBE7AE0FA7CC}" destId="{C3FD3660-E5CB-CD4C-B700-4218D245053E}" srcOrd="1" destOrd="0" presId="urn:microsoft.com/office/officeart/2005/8/layout/vList2"/>
    <dgm:cxn modelId="{D9B4B851-8A58-E742-B7CA-788E536F1C82}" type="presParOf" srcId="{EC5791AD-6B82-5B4C-B379-EBE7AE0FA7CC}" destId="{4F1286FB-A795-6140-9C0D-E78B6DE42A9F}" srcOrd="2" destOrd="0" presId="urn:microsoft.com/office/officeart/2005/8/layout/vList2"/>
    <dgm:cxn modelId="{015DA917-F56C-824E-BB76-5AAE7CB6BBE3}" type="presParOf" srcId="{EC5791AD-6B82-5B4C-B379-EBE7AE0FA7CC}" destId="{EFE8EC06-BC15-CB45-9CC8-58727D777EC9}" srcOrd="3" destOrd="0" presId="urn:microsoft.com/office/officeart/2005/8/layout/vList2"/>
    <dgm:cxn modelId="{FE09D792-D138-6242-A426-A35D9F64655B}" type="presParOf" srcId="{EC5791AD-6B82-5B4C-B379-EBE7AE0FA7CC}" destId="{A73CBA0E-F193-7444-83F5-25D72A2CA3C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E762C95-4E4F-4723-B014-FFCBC61C32E1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42ABCC-45A6-4FA5-B4B5-599A36D06DBF}">
      <dgm:prSet/>
      <dgm:spPr/>
      <dgm:t>
        <a:bodyPr/>
        <a:lstStyle/>
        <a:p>
          <a:r>
            <a:rPr lang="en-US" b="0" i="0" baseline="0"/>
            <a:t>Là STD</a:t>
          </a:r>
          <a:endParaRPr lang="en-US"/>
        </a:p>
      </dgm:t>
    </dgm:pt>
    <dgm:pt modelId="{AAF27B86-30B1-4CC5-9ADF-E4F247156A61}" type="parTrans" cxnId="{F4981A1F-70F0-4FDE-BB41-0CD71723AFD0}">
      <dgm:prSet/>
      <dgm:spPr/>
      <dgm:t>
        <a:bodyPr/>
        <a:lstStyle/>
        <a:p>
          <a:endParaRPr lang="en-US"/>
        </a:p>
      </dgm:t>
    </dgm:pt>
    <dgm:pt modelId="{34FBC8AB-931C-4AE2-8CD0-91FDEB1EC88E}" type="sibTrans" cxnId="{F4981A1F-70F0-4FDE-BB41-0CD71723AFD0}">
      <dgm:prSet/>
      <dgm:spPr/>
      <dgm:t>
        <a:bodyPr/>
        <a:lstStyle/>
        <a:p>
          <a:endParaRPr lang="en-US"/>
        </a:p>
      </dgm:t>
    </dgm:pt>
    <dgm:pt modelId="{0634A8AA-A542-44D5-BD79-F86E28A709CF}">
      <dgm:prSet/>
      <dgm:spPr/>
      <dgm:t>
        <a:bodyPr/>
        <a:lstStyle/>
        <a:p>
          <a:r>
            <a:rPr lang="en-US" b="0" i="0" baseline="0"/>
            <a:t>Khả năng bị nhiễm tăng theo tuổi</a:t>
          </a:r>
          <a:endParaRPr lang="en-US"/>
        </a:p>
      </dgm:t>
    </dgm:pt>
    <dgm:pt modelId="{50DC1FD9-0809-4BF4-B3A3-A55C9ECD1569}" type="parTrans" cxnId="{77405A07-BCE8-40D7-ACD5-FC185D4150CA}">
      <dgm:prSet/>
      <dgm:spPr/>
      <dgm:t>
        <a:bodyPr/>
        <a:lstStyle/>
        <a:p>
          <a:endParaRPr lang="en-US"/>
        </a:p>
      </dgm:t>
    </dgm:pt>
    <dgm:pt modelId="{024AC2C6-D4C7-4394-A167-056C39C8311E}" type="sibTrans" cxnId="{77405A07-BCE8-40D7-ACD5-FC185D4150CA}">
      <dgm:prSet/>
      <dgm:spPr/>
      <dgm:t>
        <a:bodyPr/>
        <a:lstStyle/>
        <a:p>
          <a:endParaRPr lang="en-US"/>
        </a:p>
      </dgm:t>
    </dgm:pt>
    <dgm:pt modelId="{DA05D8A4-B8B1-4BF3-B26F-0AA40A573D81}">
      <dgm:prSet/>
      <dgm:spPr/>
      <dgm:t>
        <a:bodyPr/>
        <a:lstStyle/>
        <a:p>
          <a:r>
            <a:rPr lang="en-US" b="0" i="0" baseline="0"/>
            <a:t>Lây truyền dọc lúc sinh</a:t>
          </a:r>
          <a:endParaRPr lang="en-US"/>
        </a:p>
      </dgm:t>
    </dgm:pt>
    <dgm:pt modelId="{0EAC432F-9990-44D9-B410-77C91B9AC239}" type="parTrans" cxnId="{01B5901C-F7B0-494A-982D-6FC193BB8009}">
      <dgm:prSet/>
      <dgm:spPr/>
      <dgm:t>
        <a:bodyPr/>
        <a:lstStyle/>
        <a:p>
          <a:endParaRPr lang="en-US"/>
        </a:p>
      </dgm:t>
    </dgm:pt>
    <dgm:pt modelId="{682EBCF1-863D-4832-8E00-A4C65308AD10}" type="sibTrans" cxnId="{01B5901C-F7B0-494A-982D-6FC193BB8009}">
      <dgm:prSet/>
      <dgm:spPr/>
      <dgm:t>
        <a:bodyPr/>
        <a:lstStyle/>
        <a:p>
          <a:endParaRPr lang="en-US"/>
        </a:p>
      </dgm:t>
    </dgm:pt>
    <dgm:pt modelId="{713B50B5-2095-4800-AF40-F70B71EF7EA7}">
      <dgm:prSet/>
      <dgm:spPr/>
      <dgm:t>
        <a:bodyPr/>
        <a:lstStyle/>
        <a:p>
          <a:r>
            <a:rPr lang="en-US" b="0" i="0" baseline="0"/>
            <a:t>TCLS:</a:t>
          </a:r>
          <a:endParaRPr lang="en-US"/>
        </a:p>
      </dgm:t>
    </dgm:pt>
    <dgm:pt modelId="{9164F9B0-65D2-496A-960F-ECA3451C1E4B}" type="parTrans" cxnId="{EE37A909-F9A3-4E4A-94FD-585E7F8B2F67}">
      <dgm:prSet/>
      <dgm:spPr/>
      <dgm:t>
        <a:bodyPr/>
        <a:lstStyle/>
        <a:p>
          <a:endParaRPr lang="en-US"/>
        </a:p>
      </dgm:t>
    </dgm:pt>
    <dgm:pt modelId="{654B17FB-E775-4771-8CBE-DE0029FF07AA}" type="sibTrans" cxnId="{EE37A909-F9A3-4E4A-94FD-585E7F8B2F67}">
      <dgm:prSet/>
      <dgm:spPr/>
      <dgm:t>
        <a:bodyPr/>
        <a:lstStyle/>
        <a:p>
          <a:endParaRPr lang="en-US"/>
        </a:p>
      </dgm:t>
    </dgm:pt>
    <dgm:pt modelId="{54D63725-E612-4CC9-B16F-10809B48623D}">
      <dgm:prSet/>
      <dgm:spPr/>
      <dgm:t>
        <a:bodyPr/>
        <a:lstStyle/>
        <a:p>
          <a:r>
            <a:rPr lang="en-US" b="0" i="0" baseline="0"/>
            <a:t>RL đi tiểu</a:t>
          </a:r>
          <a:endParaRPr lang="en-US"/>
        </a:p>
      </dgm:t>
    </dgm:pt>
    <dgm:pt modelId="{7140D2A8-B06B-4DE0-A3CF-8F930C5BB39C}" type="parTrans" cxnId="{80478192-1B6B-41DF-930F-9C7A0045B50C}">
      <dgm:prSet/>
      <dgm:spPr/>
      <dgm:t>
        <a:bodyPr/>
        <a:lstStyle/>
        <a:p>
          <a:endParaRPr lang="en-US"/>
        </a:p>
      </dgm:t>
    </dgm:pt>
    <dgm:pt modelId="{83F3179A-A91E-4A08-AF9E-39C561711D3D}" type="sibTrans" cxnId="{80478192-1B6B-41DF-930F-9C7A0045B50C}">
      <dgm:prSet/>
      <dgm:spPr/>
      <dgm:t>
        <a:bodyPr/>
        <a:lstStyle/>
        <a:p>
          <a:endParaRPr lang="en-US"/>
        </a:p>
      </dgm:t>
    </dgm:pt>
    <dgm:pt modelId="{B49FC04F-0DD5-4E6F-9D02-3AC662A15EB3}">
      <dgm:prSet/>
      <dgm:spPr/>
      <dgm:t>
        <a:bodyPr/>
        <a:lstStyle/>
        <a:p>
          <a:r>
            <a:rPr lang="en-US" b="0" i="0" baseline="0"/>
            <a:t>Đau sau giao hợp</a:t>
          </a:r>
          <a:endParaRPr lang="en-US"/>
        </a:p>
      </dgm:t>
    </dgm:pt>
    <dgm:pt modelId="{AF471A6E-A4CB-43C2-AF3F-16C85C39252D}" type="parTrans" cxnId="{3C0E3F87-BA1F-48E9-B072-D28365F54D41}">
      <dgm:prSet/>
      <dgm:spPr/>
      <dgm:t>
        <a:bodyPr/>
        <a:lstStyle/>
        <a:p>
          <a:endParaRPr lang="en-US"/>
        </a:p>
      </dgm:t>
    </dgm:pt>
    <dgm:pt modelId="{404FBC12-3660-460D-AE07-97E3B7740E31}" type="sibTrans" cxnId="{3C0E3F87-BA1F-48E9-B072-D28365F54D41}">
      <dgm:prSet/>
      <dgm:spPr/>
      <dgm:t>
        <a:bodyPr/>
        <a:lstStyle/>
        <a:p>
          <a:endParaRPr lang="en-US"/>
        </a:p>
      </dgm:t>
    </dgm:pt>
    <dgm:pt modelId="{241D00B4-30C1-4AEC-B132-96FD5EEB6E9E}">
      <dgm:prSet/>
      <dgm:spPr/>
      <dgm:t>
        <a:bodyPr/>
        <a:lstStyle/>
        <a:p>
          <a:r>
            <a:rPr lang="en-US" b="0" i="0" baseline="0"/>
            <a:t>Ngứa</a:t>
          </a:r>
          <a:endParaRPr lang="en-US"/>
        </a:p>
      </dgm:t>
    </dgm:pt>
    <dgm:pt modelId="{B7E4DB0C-8249-43DA-B1CB-32D9F9AD979B}" type="parTrans" cxnId="{2B3814EA-83AD-4FD8-8611-5852D5AF9C73}">
      <dgm:prSet/>
      <dgm:spPr/>
      <dgm:t>
        <a:bodyPr/>
        <a:lstStyle/>
        <a:p>
          <a:endParaRPr lang="en-US"/>
        </a:p>
      </dgm:t>
    </dgm:pt>
    <dgm:pt modelId="{4BD99B7D-2DD5-4924-A86D-EE83F6DB23C3}" type="sibTrans" cxnId="{2B3814EA-83AD-4FD8-8611-5852D5AF9C73}">
      <dgm:prSet/>
      <dgm:spPr/>
      <dgm:t>
        <a:bodyPr/>
        <a:lstStyle/>
        <a:p>
          <a:endParaRPr lang="en-US"/>
        </a:p>
      </dgm:t>
    </dgm:pt>
    <dgm:pt modelId="{9A345BA9-D792-4BD5-9062-401E13902E74}">
      <dgm:prSet/>
      <dgm:spPr/>
      <dgm:t>
        <a:bodyPr/>
        <a:lstStyle/>
        <a:p>
          <a:r>
            <a:rPr lang="en-US" b="0" i="0" baseline="0"/>
            <a:t>Xuất huyết âm đạo</a:t>
          </a:r>
          <a:endParaRPr lang="en-US"/>
        </a:p>
      </dgm:t>
    </dgm:pt>
    <dgm:pt modelId="{9D02A78E-139E-4D36-8571-8FD9ACFD2B6E}" type="parTrans" cxnId="{6A2348F0-E7F0-4A63-A15E-0453418010ED}">
      <dgm:prSet/>
      <dgm:spPr/>
      <dgm:t>
        <a:bodyPr/>
        <a:lstStyle/>
        <a:p>
          <a:endParaRPr lang="en-US"/>
        </a:p>
      </dgm:t>
    </dgm:pt>
    <dgm:pt modelId="{59719F66-A02E-4FA5-8B6B-B9DFCBD0D868}" type="sibTrans" cxnId="{6A2348F0-E7F0-4A63-A15E-0453418010ED}">
      <dgm:prSet/>
      <dgm:spPr/>
      <dgm:t>
        <a:bodyPr/>
        <a:lstStyle/>
        <a:p>
          <a:endParaRPr lang="en-US"/>
        </a:p>
      </dgm:t>
    </dgm:pt>
    <dgm:pt modelId="{44F72DC1-58ED-4ECC-B700-2F9C1A8355E1}">
      <dgm:prSet/>
      <dgm:spPr/>
      <dgm:t>
        <a:bodyPr/>
        <a:lstStyle/>
        <a:p>
          <a:r>
            <a:rPr lang="en-US" b="0" i="0" baseline="0"/>
            <a:t>Sưng đỏ</a:t>
          </a:r>
          <a:endParaRPr lang="en-US"/>
        </a:p>
      </dgm:t>
    </dgm:pt>
    <dgm:pt modelId="{4ADCD326-9BBA-473F-8162-FA8CE4925890}" type="parTrans" cxnId="{CEECBF71-F929-4731-A512-51F44D2CDDC7}">
      <dgm:prSet/>
      <dgm:spPr/>
      <dgm:t>
        <a:bodyPr/>
        <a:lstStyle/>
        <a:p>
          <a:endParaRPr lang="en-US"/>
        </a:p>
      </dgm:t>
    </dgm:pt>
    <dgm:pt modelId="{F800BE72-B4C2-489D-9867-8453ABC51182}" type="sibTrans" cxnId="{CEECBF71-F929-4731-A512-51F44D2CDDC7}">
      <dgm:prSet/>
      <dgm:spPr/>
      <dgm:t>
        <a:bodyPr/>
        <a:lstStyle/>
        <a:p>
          <a:endParaRPr lang="en-US"/>
        </a:p>
      </dgm:t>
    </dgm:pt>
    <dgm:pt modelId="{561A707B-B5DB-408D-BD0B-8C2499E10674}">
      <dgm:prSet/>
      <dgm:spPr/>
      <dgm:t>
        <a:bodyPr/>
        <a:lstStyle/>
        <a:p>
          <a:r>
            <a:rPr lang="en-US" b="0" i="0" baseline="0"/>
            <a:t>Bong tróc da</a:t>
          </a:r>
          <a:endParaRPr lang="en-US"/>
        </a:p>
      </dgm:t>
    </dgm:pt>
    <dgm:pt modelId="{34F155DF-C0EB-416C-BC13-5B7CF85230E7}" type="parTrans" cxnId="{F4250091-EB89-4750-B72E-F6B6E7D8683D}">
      <dgm:prSet/>
      <dgm:spPr/>
      <dgm:t>
        <a:bodyPr/>
        <a:lstStyle/>
        <a:p>
          <a:endParaRPr lang="en-US"/>
        </a:p>
      </dgm:t>
    </dgm:pt>
    <dgm:pt modelId="{251D0E9C-3B25-4ECC-9C70-FDD07DBABCFE}" type="sibTrans" cxnId="{F4250091-EB89-4750-B72E-F6B6E7D8683D}">
      <dgm:prSet/>
      <dgm:spPr/>
      <dgm:t>
        <a:bodyPr/>
        <a:lstStyle/>
        <a:p>
          <a:endParaRPr lang="en-US"/>
        </a:p>
      </dgm:t>
    </dgm:pt>
    <dgm:pt modelId="{309A525D-D185-4C99-96B5-7326E312111A}">
      <dgm:prSet/>
      <dgm:spPr/>
      <dgm:t>
        <a:bodyPr/>
        <a:lstStyle/>
        <a:p>
          <a:r>
            <a:rPr lang="en-US" b="0" i="0" baseline="0"/>
            <a:t>Chấm xuất huyết dưới niêm</a:t>
          </a:r>
          <a:endParaRPr lang="en-US"/>
        </a:p>
      </dgm:t>
    </dgm:pt>
    <dgm:pt modelId="{D14F7D28-4AA7-4B17-955F-4417D520B810}" type="parTrans" cxnId="{2989D734-7F68-4582-B431-F943E83D7D06}">
      <dgm:prSet/>
      <dgm:spPr/>
      <dgm:t>
        <a:bodyPr/>
        <a:lstStyle/>
        <a:p>
          <a:endParaRPr lang="en-US"/>
        </a:p>
      </dgm:t>
    </dgm:pt>
    <dgm:pt modelId="{6415BEC6-CA06-4ED2-AB5A-DF2360AD76DD}" type="sibTrans" cxnId="{2989D734-7F68-4582-B431-F943E83D7D06}">
      <dgm:prSet/>
      <dgm:spPr/>
      <dgm:t>
        <a:bodyPr/>
        <a:lstStyle/>
        <a:p>
          <a:endParaRPr lang="en-US"/>
        </a:p>
      </dgm:t>
    </dgm:pt>
    <dgm:pt modelId="{092F7DC0-E0C1-4F5B-8315-31D8CC2824C7}">
      <dgm:prSet/>
      <dgm:spPr/>
      <dgm:t>
        <a:bodyPr/>
        <a:lstStyle/>
        <a:p>
          <a:r>
            <a:rPr lang="en-US" b="0" i="0" baseline="0"/>
            <a:t>TC giống viêm vùng chậu cấp</a:t>
          </a:r>
          <a:endParaRPr lang="en-US"/>
        </a:p>
      </dgm:t>
    </dgm:pt>
    <dgm:pt modelId="{342DAAC8-EBF6-4D97-9676-183FB58B6065}" type="parTrans" cxnId="{58686D58-5D79-42D6-9E20-19A1CE39E667}">
      <dgm:prSet/>
      <dgm:spPr/>
      <dgm:t>
        <a:bodyPr/>
        <a:lstStyle/>
        <a:p>
          <a:endParaRPr lang="en-US"/>
        </a:p>
      </dgm:t>
    </dgm:pt>
    <dgm:pt modelId="{86EC700D-8EAE-459D-BCB3-FC4644527E4A}" type="sibTrans" cxnId="{58686D58-5D79-42D6-9E20-19A1CE39E667}">
      <dgm:prSet/>
      <dgm:spPr/>
      <dgm:t>
        <a:bodyPr/>
        <a:lstStyle/>
        <a:p>
          <a:endParaRPr lang="en-US"/>
        </a:p>
      </dgm:t>
    </dgm:pt>
    <dgm:pt modelId="{7B022F7D-22BC-4294-ABE7-D6727A0F1498}">
      <dgm:prSet/>
      <dgm:spPr/>
      <dgm:t>
        <a:bodyPr/>
        <a:lstStyle/>
        <a:p>
          <a:r>
            <a:rPr lang="en-US" b="0" i="0" baseline="0"/>
            <a:t>Không gì cả (50%)</a:t>
          </a:r>
          <a:endParaRPr lang="en-US"/>
        </a:p>
      </dgm:t>
    </dgm:pt>
    <dgm:pt modelId="{54232435-0225-4C1B-A64E-7FB6BDB2DAD8}" type="parTrans" cxnId="{A168BD8B-56D4-482E-A4E6-B0084B640286}">
      <dgm:prSet/>
      <dgm:spPr/>
      <dgm:t>
        <a:bodyPr/>
        <a:lstStyle/>
        <a:p>
          <a:endParaRPr lang="en-US"/>
        </a:p>
      </dgm:t>
    </dgm:pt>
    <dgm:pt modelId="{97002105-94BB-43C1-83D2-970E89C22BDF}" type="sibTrans" cxnId="{A168BD8B-56D4-482E-A4E6-B0084B640286}">
      <dgm:prSet/>
      <dgm:spPr/>
      <dgm:t>
        <a:bodyPr/>
        <a:lstStyle/>
        <a:p>
          <a:endParaRPr lang="en-US"/>
        </a:p>
      </dgm:t>
    </dgm:pt>
    <dgm:pt modelId="{BB64EF8B-B5E0-D64F-B121-471E5164462B}" type="pres">
      <dgm:prSet presAssocID="{CE762C95-4E4F-4723-B014-FFCBC61C32E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629D81-6772-5340-81ED-74DF6C687665}" type="pres">
      <dgm:prSet presAssocID="{BD42ABCC-45A6-4FA5-B4B5-599A36D06DB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4BF4A6-6342-E84F-B094-E779C2A71B6F}" type="pres">
      <dgm:prSet presAssocID="{34FBC8AB-931C-4AE2-8CD0-91FDEB1EC88E}" presName="spacer" presStyleCnt="0"/>
      <dgm:spPr/>
    </dgm:pt>
    <dgm:pt modelId="{EB6967DA-502A-0743-9BAC-8EA9D0AF169B}" type="pres">
      <dgm:prSet presAssocID="{0634A8AA-A542-44D5-BD79-F86E28A709C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DBE766-7678-5A41-B201-4A9539E3EE1D}" type="pres">
      <dgm:prSet presAssocID="{024AC2C6-D4C7-4394-A167-056C39C8311E}" presName="spacer" presStyleCnt="0"/>
      <dgm:spPr/>
    </dgm:pt>
    <dgm:pt modelId="{7B9C85EA-98FE-F342-BB86-C85803D83EED}" type="pres">
      <dgm:prSet presAssocID="{DA05D8A4-B8B1-4BF3-B26F-0AA40A573D8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2E62A-F5E2-9A47-8A32-33F46F49CABD}" type="pres">
      <dgm:prSet presAssocID="{682EBCF1-863D-4832-8E00-A4C65308AD10}" presName="spacer" presStyleCnt="0"/>
      <dgm:spPr/>
    </dgm:pt>
    <dgm:pt modelId="{EF0F636D-459C-DC4A-9035-69B625BD2D4A}" type="pres">
      <dgm:prSet presAssocID="{713B50B5-2095-4800-AF40-F70B71EF7EA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FFBE1-F89E-794E-BC25-9FF5D1EA3E2C}" type="pres">
      <dgm:prSet presAssocID="{713B50B5-2095-4800-AF40-F70B71EF7EA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1BEC28-3B95-AD45-9CEE-7DCE9A152BCB}" type="presOf" srcId="{561A707B-B5DB-408D-BD0B-8C2499E10674}" destId="{259FFBE1-F89E-794E-BC25-9FF5D1EA3E2C}" srcOrd="0" destOrd="5" presId="urn:microsoft.com/office/officeart/2005/8/layout/vList2"/>
    <dgm:cxn modelId="{B3900489-C680-564F-B52B-C8E6ED874EBB}" type="presOf" srcId="{DA05D8A4-B8B1-4BF3-B26F-0AA40A573D81}" destId="{7B9C85EA-98FE-F342-BB86-C85803D83EED}" srcOrd="0" destOrd="0" presId="urn:microsoft.com/office/officeart/2005/8/layout/vList2"/>
    <dgm:cxn modelId="{A168BD8B-56D4-482E-A4E6-B0084B640286}" srcId="{713B50B5-2095-4800-AF40-F70B71EF7EA7}" destId="{7B022F7D-22BC-4294-ABE7-D6727A0F1498}" srcOrd="8" destOrd="0" parTransId="{54232435-0225-4C1B-A64E-7FB6BDB2DAD8}" sibTransId="{97002105-94BB-43C1-83D2-970E89C22BDF}"/>
    <dgm:cxn modelId="{EE37A909-F9A3-4E4A-94FD-585E7F8B2F67}" srcId="{CE762C95-4E4F-4723-B014-FFCBC61C32E1}" destId="{713B50B5-2095-4800-AF40-F70B71EF7EA7}" srcOrd="3" destOrd="0" parTransId="{9164F9B0-65D2-496A-960F-ECA3451C1E4B}" sibTransId="{654B17FB-E775-4771-8CBE-DE0029FF07AA}"/>
    <dgm:cxn modelId="{80478192-1B6B-41DF-930F-9C7A0045B50C}" srcId="{713B50B5-2095-4800-AF40-F70B71EF7EA7}" destId="{54D63725-E612-4CC9-B16F-10809B48623D}" srcOrd="0" destOrd="0" parTransId="{7140D2A8-B06B-4DE0-A3CF-8F930C5BB39C}" sibTransId="{83F3179A-A91E-4A08-AF9E-39C561711D3D}"/>
    <dgm:cxn modelId="{F4981A1F-70F0-4FDE-BB41-0CD71723AFD0}" srcId="{CE762C95-4E4F-4723-B014-FFCBC61C32E1}" destId="{BD42ABCC-45A6-4FA5-B4B5-599A36D06DBF}" srcOrd="0" destOrd="0" parTransId="{AAF27B86-30B1-4CC5-9ADF-E4F247156A61}" sibTransId="{34FBC8AB-931C-4AE2-8CD0-91FDEB1EC88E}"/>
    <dgm:cxn modelId="{3242469E-A927-0D40-B7C3-E7EEBA6F432F}" type="presOf" srcId="{713B50B5-2095-4800-AF40-F70B71EF7EA7}" destId="{EF0F636D-459C-DC4A-9035-69B625BD2D4A}" srcOrd="0" destOrd="0" presId="urn:microsoft.com/office/officeart/2005/8/layout/vList2"/>
    <dgm:cxn modelId="{58686D58-5D79-42D6-9E20-19A1CE39E667}" srcId="{713B50B5-2095-4800-AF40-F70B71EF7EA7}" destId="{092F7DC0-E0C1-4F5B-8315-31D8CC2824C7}" srcOrd="7" destOrd="0" parTransId="{342DAAC8-EBF6-4D97-9676-183FB58B6065}" sibTransId="{86EC700D-8EAE-459D-BCB3-FC4644527E4A}"/>
    <dgm:cxn modelId="{2989D734-7F68-4582-B431-F943E83D7D06}" srcId="{713B50B5-2095-4800-AF40-F70B71EF7EA7}" destId="{309A525D-D185-4C99-96B5-7326E312111A}" srcOrd="6" destOrd="0" parTransId="{D14F7D28-4AA7-4B17-955F-4417D520B810}" sibTransId="{6415BEC6-CA06-4ED2-AB5A-DF2360AD76DD}"/>
    <dgm:cxn modelId="{3C0E3F87-BA1F-48E9-B072-D28365F54D41}" srcId="{713B50B5-2095-4800-AF40-F70B71EF7EA7}" destId="{B49FC04F-0DD5-4E6F-9D02-3AC662A15EB3}" srcOrd="1" destOrd="0" parTransId="{AF471A6E-A4CB-43C2-AF3F-16C85C39252D}" sibTransId="{404FBC12-3660-460D-AE07-97E3B7740E31}"/>
    <dgm:cxn modelId="{86152D68-E017-8F4B-A145-E9FDDCFF9206}" type="presOf" srcId="{0634A8AA-A542-44D5-BD79-F86E28A709CF}" destId="{EB6967DA-502A-0743-9BAC-8EA9D0AF169B}" srcOrd="0" destOrd="0" presId="urn:microsoft.com/office/officeart/2005/8/layout/vList2"/>
    <dgm:cxn modelId="{CEECBF71-F929-4731-A512-51F44D2CDDC7}" srcId="{713B50B5-2095-4800-AF40-F70B71EF7EA7}" destId="{44F72DC1-58ED-4ECC-B700-2F9C1A8355E1}" srcOrd="4" destOrd="0" parTransId="{4ADCD326-9BBA-473F-8162-FA8CE4925890}" sibTransId="{F800BE72-B4C2-489D-9867-8453ABC51182}"/>
    <dgm:cxn modelId="{B2D07C7E-81BF-9641-8E91-17253A210418}" type="presOf" srcId="{44F72DC1-58ED-4ECC-B700-2F9C1A8355E1}" destId="{259FFBE1-F89E-794E-BC25-9FF5D1EA3E2C}" srcOrd="0" destOrd="4" presId="urn:microsoft.com/office/officeart/2005/8/layout/vList2"/>
    <dgm:cxn modelId="{F4250091-EB89-4750-B72E-F6B6E7D8683D}" srcId="{713B50B5-2095-4800-AF40-F70B71EF7EA7}" destId="{561A707B-B5DB-408D-BD0B-8C2499E10674}" srcOrd="5" destOrd="0" parTransId="{34F155DF-C0EB-416C-BC13-5B7CF85230E7}" sibTransId="{251D0E9C-3B25-4ECC-9C70-FDD07DBABCFE}"/>
    <dgm:cxn modelId="{68F56D04-4B16-E548-991A-3C9781CE01A3}" type="presOf" srcId="{241D00B4-30C1-4AEC-B132-96FD5EEB6E9E}" destId="{259FFBE1-F89E-794E-BC25-9FF5D1EA3E2C}" srcOrd="0" destOrd="2" presId="urn:microsoft.com/office/officeart/2005/8/layout/vList2"/>
    <dgm:cxn modelId="{BCB34909-D6A9-1A4F-86A9-2907AED55A1E}" type="presOf" srcId="{309A525D-D185-4C99-96B5-7326E312111A}" destId="{259FFBE1-F89E-794E-BC25-9FF5D1EA3E2C}" srcOrd="0" destOrd="6" presId="urn:microsoft.com/office/officeart/2005/8/layout/vList2"/>
    <dgm:cxn modelId="{6639DF47-69AB-614C-A460-1A423C75B18C}" type="presOf" srcId="{54D63725-E612-4CC9-B16F-10809B48623D}" destId="{259FFBE1-F89E-794E-BC25-9FF5D1EA3E2C}" srcOrd="0" destOrd="0" presId="urn:microsoft.com/office/officeart/2005/8/layout/vList2"/>
    <dgm:cxn modelId="{01B5901C-F7B0-494A-982D-6FC193BB8009}" srcId="{CE762C95-4E4F-4723-B014-FFCBC61C32E1}" destId="{DA05D8A4-B8B1-4BF3-B26F-0AA40A573D81}" srcOrd="2" destOrd="0" parTransId="{0EAC432F-9990-44D9-B410-77C91B9AC239}" sibTransId="{682EBCF1-863D-4832-8E00-A4C65308AD10}"/>
    <dgm:cxn modelId="{2B3814EA-83AD-4FD8-8611-5852D5AF9C73}" srcId="{713B50B5-2095-4800-AF40-F70B71EF7EA7}" destId="{241D00B4-30C1-4AEC-B132-96FD5EEB6E9E}" srcOrd="2" destOrd="0" parTransId="{B7E4DB0C-8249-43DA-B1CB-32D9F9AD979B}" sibTransId="{4BD99B7D-2DD5-4924-A86D-EE83F6DB23C3}"/>
    <dgm:cxn modelId="{7BA64FFC-3224-F44D-A163-E5696202ACE1}" type="presOf" srcId="{7B022F7D-22BC-4294-ABE7-D6727A0F1498}" destId="{259FFBE1-F89E-794E-BC25-9FF5D1EA3E2C}" srcOrd="0" destOrd="8" presId="urn:microsoft.com/office/officeart/2005/8/layout/vList2"/>
    <dgm:cxn modelId="{84B7E8DB-0B25-184B-84CE-0AA813090BF2}" type="presOf" srcId="{BD42ABCC-45A6-4FA5-B4B5-599A36D06DBF}" destId="{FF629D81-6772-5340-81ED-74DF6C687665}" srcOrd="0" destOrd="0" presId="urn:microsoft.com/office/officeart/2005/8/layout/vList2"/>
    <dgm:cxn modelId="{6A2348F0-E7F0-4A63-A15E-0453418010ED}" srcId="{713B50B5-2095-4800-AF40-F70B71EF7EA7}" destId="{9A345BA9-D792-4BD5-9062-401E13902E74}" srcOrd="3" destOrd="0" parTransId="{9D02A78E-139E-4D36-8571-8FD9ACFD2B6E}" sibTransId="{59719F66-A02E-4FA5-8B6B-B9DFCBD0D868}"/>
    <dgm:cxn modelId="{77405A07-BCE8-40D7-ACD5-FC185D4150CA}" srcId="{CE762C95-4E4F-4723-B014-FFCBC61C32E1}" destId="{0634A8AA-A542-44D5-BD79-F86E28A709CF}" srcOrd="1" destOrd="0" parTransId="{50DC1FD9-0809-4BF4-B3A3-A55C9ECD1569}" sibTransId="{024AC2C6-D4C7-4394-A167-056C39C8311E}"/>
    <dgm:cxn modelId="{EAD3638F-2F88-7445-BD00-E66B522A9722}" type="presOf" srcId="{092F7DC0-E0C1-4F5B-8315-31D8CC2824C7}" destId="{259FFBE1-F89E-794E-BC25-9FF5D1EA3E2C}" srcOrd="0" destOrd="7" presId="urn:microsoft.com/office/officeart/2005/8/layout/vList2"/>
    <dgm:cxn modelId="{6D1871B3-9BF0-EC4F-88BF-3B19D4693C69}" type="presOf" srcId="{9A345BA9-D792-4BD5-9062-401E13902E74}" destId="{259FFBE1-F89E-794E-BC25-9FF5D1EA3E2C}" srcOrd="0" destOrd="3" presId="urn:microsoft.com/office/officeart/2005/8/layout/vList2"/>
    <dgm:cxn modelId="{ADA2AAA9-EBE9-3F4B-BB4E-BCF919CDF74E}" type="presOf" srcId="{CE762C95-4E4F-4723-B014-FFCBC61C32E1}" destId="{BB64EF8B-B5E0-D64F-B121-471E5164462B}" srcOrd="0" destOrd="0" presId="urn:microsoft.com/office/officeart/2005/8/layout/vList2"/>
    <dgm:cxn modelId="{E9111D58-26F7-0445-90DD-B73889B2DC5F}" type="presOf" srcId="{B49FC04F-0DD5-4E6F-9D02-3AC662A15EB3}" destId="{259FFBE1-F89E-794E-BC25-9FF5D1EA3E2C}" srcOrd="0" destOrd="1" presId="urn:microsoft.com/office/officeart/2005/8/layout/vList2"/>
    <dgm:cxn modelId="{0F4D50F2-F822-DB49-AB41-4DAC2AEF55EA}" type="presParOf" srcId="{BB64EF8B-B5E0-D64F-B121-471E5164462B}" destId="{FF629D81-6772-5340-81ED-74DF6C687665}" srcOrd="0" destOrd="0" presId="urn:microsoft.com/office/officeart/2005/8/layout/vList2"/>
    <dgm:cxn modelId="{F6BD8B97-1883-5140-8D18-FE9D1B50D513}" type="presParOf" srcId="{BB64EF8B-B5E0-D64F-B121-471E5164462B}" destId="{BB4BF4A6-6342-E84F-B094-E779C2A71B6F}" srcOrd="1" destOrd="0" presId="urn:microsoft.com/office/officeart/2005/8/layout/vList2"/>
    <dgm:cxn modelId="{5643EB9F-1475-A849-A9A6-81D8A6758BA9}" type="presParOf" srcId="{BB64EF8B-B5E0-D64F-B121-471E5164462B}" destId="{EB6967DA-502A-0743-9BAC-8EA9D0AF169B}" srcOrd="2" destOrd="0" presId="urn:microsoft.com/office/officeart/2005/8/layout/vList2"/>
    <dgm:cxn modelId="{B1629A35-2CBD-B54C-9B5E-6BF093391F53}" type="presParOf" srcId="{BB64EF8B-B5E0-D64F-B121-471E5164462B}" destId="{E9DBE766-7678-5A41-B201-4A9539E3EE1D}" srcOrd="3" destOrd="0" presId="urn:microsoft.com/office/officeart/2005/8/layout/vList2"/>
    <dgm:cxn modelId="{28A4F368-56D4-BD46-8F79-2F7E1E017363}" type="presParOf" srcId="{BB64EF8B-B5E0-D64F-B121-471E5164462B}" destId="{7B9C85EA-98FE-F342-BB86-C85803D83EED}" srcOrd="4" destOrd="0" presId="urn:microsoft.com/office/officeart/2005/8/layout/vList2"/>
    <dgm:cxn modelId="{D670587F-8F0D-8543-AEDD-5836A78FCD80}" type="presParOf" srcId="{BB64EF8B-B5E0-D64F-B121-471E5164462B}" destId="{1C22E62A-F5E2-9A47-8A32-33F46F49CABD}" srcOrd="5" destOrd="0" presId="urn:microsoft.com/office/officeart/2005/8/layout/vList2"/>
    <dgm:cxn modelId="{B2D54DF9-F3DE-9D4A-AEA3-1C26BD8FE9F0}" type="presParOf" srcId="{BB64EF8B-B5E0-D64F-B121-471E5164462B}" destId="{EF0F636D-459C-DC4A-9035-69B625BD2D4A}" srcOrd="6" destOrd="0" presId="urn:microsoft.com/office/officeart/2005/8/layout/vList2"/>
    <dgm:cxn modelId="{59522F95-D7CB-D340-96F7-72572E6711A6}" type="presParOf" srcId="{BB64EF8B-B5E0-D64F-B121-471E5164462B}" destId="{259FFBE1-F89E-794E-BC25-9FF5D1EA3E2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DB64FE1-82C0-41EC-8F1D-694202482B8F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29FECD7-151E-4291-9289-576594CAC8DC}">
      <dgm:prSet/>
      <dgm:spPr/>
      <dgm:t>
        <a:bodyPr/>
        <a:lstStyle/>
        <a:p>
          <a:r>
            <a:rPr lang="vi-VN" b="0" i="0" baseline="0"/>
            <a:t>Trường hợp thất bại điều trị mà không có dấu hiệu phơi nhiễm:</a:t>
          </a:r>
          <a:endParaRPr lang="en-US"/>
        </a:p>
      </dgm:t>
    </dgm:pt>
    <dgm:pt modelId="{904DD66D-A961-4E26-86E6-6E0249B146A6}" type="parTrans" cxnId="{236CDBD6-44CC-451F-9222-AC6CEBE20CC5}">
      <dgm:prSet/>
      <dgm:spPr/>
      <dgm:t>
        <a:bodyPr/>
        <a:lstStyle/>
        <a:p>
          <a:endParaRPr lang="en-US"/>
        </a:p>
      </dgm:t>
    </dgm:pt>
    <dgm:pt modelId="{CC6DADEC-6052-44F0-95AD-FF7805C2BA0E}" type="sibTrans" cxnId="{236CDBD6-44CC-451F-9222-AC6CEBE20CC5}">
      <dgm:prSet/>
      <dgm:spPr/>
      <dgm:t>
        <a:bodyPr/>
        <a:lstStyle/>
        <a:p>
          <a:endParaRPr lang="en-US"/>
        </a:p>
      </dgm:t>
    </dgm:pt>
    <dgm:pt modelId="{2D92F997-77FD-4AF8-A7C6-C6D2305E8566}">
      <dgm:prSet/>
      <dgm:spPr/>
      <dgm:t>
        <a:bodyPr/>
        <a:lstStyle/>
        <a:p>
          <a:r>
            <a:rPr lang="vi-VN" b="0" i="0" baseline="0"/>
            <a:t>Metronidazole 500mg uống 2 lần/ngày trong 7 ngày</a:t>
          </a:r>
          <a:endParaRPr lang="en-US"/>
        </a:p>
      </dgm:t>
    </dgm:pt>
    <dgm:pt modelId="{65341510-70FB-4CE8-A213-5EBC07C5777D}" type="parTrans" cxnId="{D6F39D3C-4CBA-407A-9EBB-415945D9C8DC}">
      <dgm:prSet/>
      <dgm:spPr/>
      <dgm:t>
        <a:bodyPr/>
        <a:lstStyle/>
        <a:p>
          <a:endParaRPr lang="en-US"/>
        </a:p>
      </dgm:t>
    </dgm:pt>
    <dgm:pt modelId="{FB68C2F2-1167-4BA6-83A2-B10781CEE9A3}" type="sibTrans" cxnId="{D6F39D3C-4CBA-407A-9EBB-415945D9C8DC}">
      <dgm:prSet/>
      <dgm:spPr/>
      <dgm:t>
        <a:bodyPr/>
        <a:lstStyle/>
        <a:p>
          <a:endParaRPr lang="en-US"/>
        </a:p>
      </dgm:t>
    </dgm:pt>
    <dgm:pt modelId="{3251F2EE-078C-44F3-84DB-482C8AD23563}">
      <dgm:prSet/>
      <dgm:spPr/>
      <dgm:t>
        <a:bodyPr/>
        <a:lstStyle/>
        <a:p>
          <a:r>
            <a:rPr lang="vi-VN" b="0" i="0" baseline="0"/>
            <a:t>Nếu vẫn không khỏi: Metronidazole hoặc Tinidazole 2g uống 1 lần/ngày trong 7 ngày</a:t>
          </a:r>
          <a:endParaRPr lang="en-US"/>
        </a:p>
      </dgm:t>
    </dgm:pt>
    <dgm:pt modelId="{25633C33-63B8-44CE-BD86-55AF066D7CE0}" type="parTrans" cxnId="{5AB0527B-3619-4770-A53E-CEEB9D814087}">
      <dgm:prSet/>
      <dgm:spPr/>
      <dgm:t>
        <a:bodyPr/>
        <a:lstStyle/>
        <a:p>
          <a:endParaRPr lang="en-US"/>
        </a:p>
      </dgm:t>
    </dgm:pt>
    <dgm:pt modelId="{1113A59D-B64A-4C48-8BD7-3D3B00DDCA8C}" type="sibTrans" cxnId="{5AB0527B-3619-4770-A53E-CEEB9D814087}">
      <dgm:prSet/>
      <dgm:spPr/>
      <dgm:t>
        <a:bodyPr/>
        <a:lstStyle/>
        <a:p>
          <a:endParaRPr lang="en-US"/>
        </a:p>
      </dgm:t>
    </dgm:pt>
    <dgm:pt modelId="{CDE1BC78-45A1-4C08-84B1-8BE13CB36E64}">
      <dgm:prSet/>
      <dgm:spPr/>
      <dgm:t>
        <a:bodyPr/>
        <a:lstStyle/>
        <a:p>
          <a:r>
            <a:rPr lang="vi-VN" b="0" i="0" baseline="0"/>
            <a:t>Nếu vẫn không khỏi: cần đánh giá tính việc kháng thuốc của T.vaginalis</a:t>
          </a:r>
          <a:endParaRPr lang="en-US"/>
        </a:p>
      </dgm:t>
    </dgm:pt>
    <dgm:pt modelId="{FAB088FA-40B9-4F13-AD9C-95FD56E92987}" type="parTrans" cxnId="{8619DCFF-AE36-4110-A15B-D18B42D94B1F}">
      <dgm:prSet/>
      <dgm:spPr/>
      <dgm:t>
        <a:bodyPr/>
        <a:lstStyle/>
        <a:p>
          <a:endParaRPr lang="en-US"/>
        </a:p>
      </dgm:t>
    </dgm:pt>
    <dgm:pt modelId="{80E82012-42D2-4C86-8D75-36AE4907077E}" type="sibTrans" cxnId="{8619DCFF-AE36-4110-A15B-D18B42D94B1F}">
      <dgm:prSet/>
      <dgm:spPr/>
      <dgm:t>
        <a:bodyPr/>
        <a:lstStyle/>
        <a:p>
          <a:endParaRPr lang="en-US"/>
        </a:p>
      </dgm:t>
    </dgm:pt>
    <dgm:pt modelId="{640F1917-FED0-434F-9F70-CA3CEBF8C9C7}" type="pres">
      <dgm:prSet presAssocID="{ADB64FE1-82C0-41EC-8F1D-694202482B8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BB5E2E-0864-A044-AD00-53C5053945DB}" type="pres">
      <dgm:prSet presAssocID="{F29FECD7-151E-4291-9289-576594CAC8DC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F39D3C-4CBA-407A-9EBB-415945D9C8DC}" srcId="{F29FECD7-151E-4291-9289-576594CAC8DC}" destId="{2D92F997-77FD-4AF8-A7C6-C6D2305E8566}" srcOrd="0" destOrd="0" parTransId="{65341510-70FB-4CE8-A213-5EBC07C5777D}" sibTransId="{FB68C2F2-1167-4BA6-83A2-B10781CEE9A3}"/>
    <dgm:cxn modelId="{1D84A8E3-D66E-3146-9818-C311393962AD}" type="presOf" srcId="{CDE1BC78-45A1-4C08-84B1-8BE13CB36E64}" destId="{2BBB5E2E-0864-A044-AD00-53C5053945DB}" srcOrd="0" destOrd="3" presId="urn:microsoft.com/office/officeart/2016/7/layout/RepeatingBendingProcessNew"/>
    <dgm:cxn modelId="{016B6791-F0AA-7C41-B67B-65461C90FBA1}" type="presOf" srcId="{ADB64FE1-82C0-41EC-8F1D-694202482B8F}" destId="{640F1917-FED0-434F-9F70-CA3CEBF8C9C7}" srcOrd="0" destOrd="0" presId="urn:microsoft.com/office/officeart/2016/7/layout/RepeatingBendingProcessNew"/>
    <dgm:cxn modelId="{8619DCFF-AE36-4110-A15B-D18B42D94B1F}" srcId="{F29FECD7-151E-4291-9289-576594CAC8DC}" destId="{CDE1BC78-45A1-4C08-84B1-8BE13CB36E64}" srcOrd="2" destOrd="0" parTransId="{FAB088FA-40B9-4F13-AD9C-95FD56E92987}" sibTransId="{80E82012-42D2-4C86-8D75-36AE4907077E}"/>
    <dgm:cxn modelId="{5AB0527B-3619-4770-A53E-CEEB9D814087}" srcId="{F29FECD7-151E-4291-9289-576594CAC8DC}" destId="{3251F2EE-078C-44F3-84DB-482C8AD23563}" srcOrd="1" destOrd="0" parTransId="{25633C33-63B8-44CE-BD86-55AF066D7CE0}" sibTransId="{1113A59D-B64A-4C48-8BD7-3D3B00DDCA8C}"/>
    <dgm:cxn modelId="{236CDBD6-44CC-451F-9222-AC6CEBE20CC5}" srcId="{ADB64FE1-82C0-41EC-8F1D-694202482B8F}" destId="{F29FECD7-151E-4291-9289-576594CAC8DC}" srcOrd="0" destOrd="0" parTransId="{904DD66D-A961-4E26-86E6-6E0249B146A6}" sibTransId="{CC6DADEC-6052-44F0-95AD-FF7805C2BA0E}"/>
    <dgm:cxn modelId="{DB1D988E-0D37-8F48-A2DE-1219C09C79B4}" type="presOf" srcId="{3251F2EE-078C-44F3-84DB-482C8AD23563}" destId="{2BBB5E2E-0864-A044-AD00-53C5053945DB}" srcOrd="0" destOrd="2" presId="urn:microsoft.com/office/officeart/2016/7/layout/RepeatingBendingProcessNew"/>
    <dgm:cxn modelId="{2E221E1F-3568-0443-8D6C-D7D57E6D08A4}" type="presOf" srcId="{F29FECD7-151E-4291-9289-576594CAC8DC}" destId="{2BBB5E2E-0864-A044-AD00-53C5053945DB}" srcOrd="0" destOrd="0" presId="urn:microsoft.com/office/officeart/2016/7/layout/RepeatingBendingProcessNew"/>
    <dgm:cxn modelId="{E293F1AE-0175-AE4E-9635-AA86240C3F51}" type="presOf" srcId="{2D92F997-77FD-4AF8-A7C6-C6D2305E8566}" destId="{2BBB5E2E-0864-A044-AD00-53C5053945DB}" srcOrd="0" destOrd="1" presId="urn:microsoft.com/office/officeart/2016/7/layout/RepeatingBendingProcessNew"/>
    <dgm:cxn modelId="{BB8AF3A1-FE6B-4147-84DE-AAD4BBB7419A}" type="presParOf" srcId="{640F1917-FED0-434F-9F70-CA3CEBF8C9C7}" destId="{2BBB5E2E-0864-A044-AD00-53C5053945DB}" srcOrd="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D17BC53-DF4F-4A10-AA79-CD9F0547CA42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8A105FF-E668-4E7B-A104-673DBC5F45EA}">
      <dgm:prSet/>
      <dgm:spPr/>
      <dgm:t>
        <a:bodyPr/>
        <a:lstStyle/>
        <a:p>
          <a:r>
            <a:rPr lang="en-US" b="0" i="0" baseline="0"/>
            <a:t>Gồm 3 tác nhân chính:</a:t>
          </a:r>
          <a:endParaRPr lang="en-US"/>
        </a:p>
      </dgm:t>
    </dgm:pt>
    <dgm:pt modelId="{F9A57FC4-D58F-45CC-98F7-99F908095E70}" type="parTrans" cxnId="{9BBE64C8-6CC5-4B94-BCDF-2A868B610D4F}">
      <dgm:prSet/>
      <dgm:spPr/>
      <dgm:t>
        <a:bodyPr/>
        <a:lstStyle/>
        <a:p>
          <a:endParaRPr lang="en-US"/>
        </a:p>
      </dgm:t>
    </dgm:pt>
    <dgm:pt modelId="{FA393EFB-0571-41CF-9D75-4A9D67B6801B}" type="sibTrans" cxnId="{9BBE64C8-6CC5-4B94-BCDF-2A868B610D4F}">
      <dgm:prSet/>
      <dgm:spPr/>
      <dgm:t>
        <a:bodyPr/>
        <a:lstStyle/>
        <a:p>
          <a:endParaRPr lang="en-US"/>
        </a:p>
      </dgm:t>
    </dgm:pt>
    <dgm:pt modelId="{5DF359AA-59E4-455E-817E-5315CB846F8D}">
      <dgm:prSet/>
      <dgm:spPr/>
      <dgm:t>
        <a:bodyPr/>
        <a:lstStyle/>
        <a:p>
          <a:r>
            <a:rPr lang="en-US" b="0" i="0" baseline="0"/>
            <a:t>Neisseria gonorrhoeae</a:t>
          </a:r>
          <a:endParaRPr lang="en-US"/>
        </a:p>
      </dgm:t>
    </dgm:pt>
    <dgm:pt modelId="{9DB603F7-0FB5-4974-871C-7652482AD48F}" type="parTrans" cxnId="{63E171C5-F8EA-4D57-87BE-A8DF41055B3E}">
      <dgm:prSet/>
      <dgm:spPr/>
      <dgm:t>
        <a:bodyPr/>
        <a:lstStyle/>
        <a:p>
          <a:endParaRPr lang="en-US"/>
        </a:p>
      </dgm:t>
    </dgm:pt>
    <dgm:pt modelId="{A4F1F7EA-DD36-4BE9-8DB0-B513A680907A}" type="sibTrans" cxnId="{63E171C5-F8EA-4D57-87BE-A8DF41055B3E}">
      <dgm:prSet/>
      <dgm:spPr/>
      <dgm:t>
        <a:bodyPr/>
        <a:lstStyle/>
        <a:p>
          <a:endParaRPr lang="en-US"/>
        </a:p>
      </dgm:t>
    </dgm:pt>
    <dgm:pt modelId="{F9E49A80-9A1D-45B3-8ED0-3C8F27BBD4EB}">
      <dgm:prSet/>
      <dgm:spPr/>
      <dgm:t>
        <a:bodyPr/>
        <a:lstStyle/>
        <a:p>
          <a:r>
            <a:rPr lang="en-US" b="0" i="0" baseline="0" dirty="0"/>
            <a:t>Chlamydia trachomatis</a:t>
          </a:r>
          <a:endParaRPr lang="en-US" dirty="0"/>
        </a:p>
      </dgm:t>
    </dgm:pt>
    <dgm:pt modelId="{EC7AA8CC-F139-47B2-9DA5-D421B9B1FFD6}" type="parTrans" cxnId="{4B2002F5-FC07-45DF-8C65-74CF27B2E3E5}">
      <dgm:prSet/>
      <dgm:spPr/>
      <dgm:t>
        <a:bodyPr/>
        <a:lstStyle/>
        <a:p>
          <a:endParaRPr lang="en-US"/>
        </a:p>
      </dgm:t>
    </dgm:pt>
    <dgm:pt modelId="{B54564AF-E3E1-41E3-A699-102E62BC148C}" type="sibTrans" cxnId="{4B2002F5-FC07-45DF-8C65-74CF27B2E3E5}">
      <dgm:prSet/>
      <dgm:spPr/>
      <dgm:t>
        <a:bodyPr/>
        <a:lstStyle/>
        <a:p>
          <a:endParaRPr lang="en-US"/>
        </a:p>
      </dgm:t>
    </dgm:pt>
    <dgm:pt modelId="{D2050A85-3DA8-43A5-8199-DF95C9F837A2}">
      <dgm:prSet/>
      <dgm:spPr/>
      <dgm:t>
        <a:bodyPr/>
        <a:lstStyle/>
        <a:p>
          <a:r>
            <a:rPr lang="en-US" b="0" i="0" baseline="0"/>
            <a:t>Mycoplasma genitalium</a:t>
          </a:r>
          <a:endParaRPr lang="en-US"/>
        </a:p>
      </dgm:t>
    </dgm:pt>
    <dgm:pt modelId="{D96147D2-AD38-4FD3-BA37-05B166D332CC}" type="parTrans" cxnId="{11DC846A-A53E-4BC6-9D09-04C91FFEEF86}">
      <dgm:prSet/>
      <dgm:spPr/>
      <dgm:t>
        <a:bodyPr/>
        <a:lstStyle/>
        <a:p>
          <a:endParaRPr lang="en-US"/>
        </a:p>
      </dgm:t>
    </dgm:pt>
    <dgm:pt modelId="{DDA61AAF-E801-4E3E-A7E0-159FCE7DD216}" type="sibTrans" cxnId="{11DC846A-A53E-4BC6-9D09-04C91FFEEF86}">
      <dgm:prSet/>
      <dgm:spPr/>
      <dgm:t>
        <a:bodyPr/>
        <a:lstStyle/>
        <a:p>
          <a:endParaRPr lang="en-US"/>
        </a:p>
      </dgm:t>
    </dgm:pt>
    <dgm:pt modelId="{127AD24E-987A-4750-BB57-186281832135}">
      <dgm:prSet/>
      <dgm:spPr/>
      <dgm:t>
        <a:bodyPr/>
        <a:lstStyle/>
        <a:p>
          <a:r>
            <a:rPr lang="en-US" b="0" i="0" baseline="0" dirty="0" err="1"/>
            <a:t>Hầu</a:t>
          </a:r>
          <a:r>
            <a:rPr lang="en-US" b="0" i="0" baseline="0" dirty="0"/>
            <a:t> </a:t>
          </a:r>
          <a:r>
            <a:rPr lang="en-US" b="0" i="0" baseline="0" dirty="0" err="1"/>
            <a:t>hết</a:t>
          </a:r>
          <a:r>
            <a:rPr lang="en-US" b="0" i="0" baseline="0" dirty="0"/>
            <a:t>: </a:t>
          </a:r>
          <a:r>
            <a:rPr lang="en-US" b="0" i="0" baseline="0" dirty="0" err="1"/>
            <a:t>Không</a:t>
          </a:r>
          <a:r>
            <a:rPr lang="en-US" b="0" i="0" baseline="0" dirty="0"/>
            <a:t> </a:t>
          </a:r>
          <a:r>
            <a:rPr lang="en-US" b="0" i="0" baseline="0" dirty="0" err="1"/>
            <a:t>triệu</a:t>
          </a:r>
          <a:r>
            <a:rPr lang="en-US" b="0" i="0" baseline="0" dirty="0"/>
            <a:t> </a:t>
          </a:r>
          <a:r>
            <a:rPr lang="en-US" b="0" i="0" baseline="0" dirty="0" err="1"/>
            <a:t>chứng</a:t>
          </a:r>
          <a:endParaRPr lang="en-US" dirty="0"/>
        </a:p>
      </dgm:t>
    </dgm:pt>
    <dgm:pt modelId="{25C0C876-EF56-41A9-AC96-4CC150884161}" type="parTrans" cxnId="{39BA620D-3B80-4FE3-B9DC-D60BD95E10C9}">
      <dgm:prSet/>
      <dgm:spPr/>
      <dgm:t>
        <a:bodyPr/>
        <a:lstStyle/>
        <a:p>
          <a:endParaRPr lang="en-US"/>
        </a:p>
      </dgm:t>
    </dgm:pt>
    <dgm:pt modelId="{09FBBCBF-9A8D-482B-BAC7-5E8B7D4C6F15}" type="sibTrans" cxnId="{39BA620D-3B80-4FE3-B9DC-D60BD95E10C9}">
      <dgm:prSet/>
      <dgm:spPr/>
      <dgm:t>
        <a:bodyPr/>
        <a:lstStyle/>
        <a:p>
          <a:endParaRPr lang="en-US"/>
        </a:p>
      </dgm:t>
    </dgm:pt>
    <dgm:pt modelId="{E5C60F8E-33C1-F443-BD5C-F9FBFB956CFC}" type="pres">
      <dgm:prSet presAssocID="{4D17BC53-DF4F-4A10-AA79-CD9F0547CA4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5DB1D5-16B4-B84B-84E5-AF1BCE19D88F}" type="pres">
      <dgm:prSet presAssocID="{18A105FF-E668-4E7B-A104-673DBC5F45EA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0725D2-A262-BF4F-B03F-BBBD4C074B30}" type="pres">
      <dgm:prSet presAssocID="{18A105FF-E668-4E7B-A104-673DBC5F45E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360FB0-2316-C742-B275-DA22176EE177}" type="pres">
      <dgm:prSet presAssocID="{127AD24E-987A-4750-BB57-18628183213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814A74-EFDC-2748-A92B-701BEA64B17A}" type="presOf" srcId="{F9E49A80-9A1D-45B3-8ED0-3C8F27BBD4EB}" destId="{F40725D2-A262-BF4F-B03F-BBBD4C074B30}" srcOrd="0" destOrd="1" presId="urn:microsoft.com/office/officeart/2005/8/layout/vList2"/>
    <dgm:cxn modelId="{39BA620D-3B80-4FE3-B9DC-D60BD95E10C9}" srcId="{4D17BC53-DF4F-4A10-AA79-CD9F0547CA42}" destId="{127AD24E-987A-4750-BB57-186281832135}" srcOrd="1" destOrd="0" parTransId="{25C0C876-EF56-41A9-AC96-4CC150884161}" sibTransId="{09FBBCBF-9A8D-482B-BAC7-5E8B7D4C6F15}"/>
    <dgm:cxn modelId="{11DC846A-A53E-4BC6-9D09-04C91FFEEF86}" srcId="{18A105FF-E668-4E7B-A104-673DBC5F45EA}" destId="{D2050A85-3DA8-43A5-8199-DF95C9F837A2}" srcOrd="2" destOrd="0" parTransId="{D96147D2-AD38-4FD3-BA37-05B166D332CC}" sibTransId="{DDA61AAF-E801-4E3E-A7E0-159FCE7DD216}"/>
    <dgm:cxn modelId="{9BBE64C8-6CC5-4B94-BCDF-2A868B610D4F}" srcId="{4D17BC53-DF4F-4A10-AA79-CD9F0547CA42}" destId="{18A105FF-E668-4E7B-A104-673DBC5F45EA}" srcOrd="0" destOrd="0" parTransId="{F9A57FC4-D58F-45CC-98F7-99F908095E70}" sibTransId="{FA393EFB-0571-41CF-9D75-4A9D67B6801B}"/>
    <dgm:cxn modelId="{4B2002F5-FC07-45DF-8C65-74CF27B2E3E5}" srcId="{18A105FF-E668-4E7B-A104-673DBC5F45EA}" destId="{F9E49A80-9A1D-45B3-8ED0-3C8F27BBD4EB}" srcOrd="1" destOrd="0" parTransId="{EC7AA8CC-F139-47B2-9DA5-D421B9B1FFD6}" sibTransId="{B54564AF-E3E1-41E3-A699-102E62BC148C}"/>
    <dgm:cxn modelId="{AD1E2775-ADC1-D443-ADB4-66D7137E30CE}" type="presOf" srcId="{D2050A85-3DA8-43A5-8199-DF95C9F837A2}" destId="{F40725D2-A262-BF4F-B03F-BBBD4C074B30}" srcOrd="0" destOrd="2" presId="urn:microsoft.com/office/officeart/2005/8/layout/vList2"/>
    <dgm:cxn modelId="{E627B18A-06D3-5941-B6BE-CFECEAA053A7}" type="presOf" srcId="{18A105FF-E668-4E7B-A104-673DBC5F45EA}" destId="{9A5DB1D5-16B4-B84B-84E5-AF1BCE19D88F}" srcOrd="0" destOrd="0" presId="urn:microsoft.com/office/officeart/2005/8/layout/vList2"/>
    <dgm:cxn modelId="{63E171C5-F8EA-4D57-87BE-A8DF41055B3E}" srcId="{18A105FF-E668-4E7B-A104-673DBC5F45EA}" destId="{5DF359AA-59E4-455E-817E-5315CB846F8D}" srcOrd="0" destOrd="0" parTransId="{9DB603F7-0FB5-4974-871C-7652482AD48F}" sibTransId="{A4F1F7EA-DD36-4BE9-8DB0-B513A680907A}"/>
    <dgm:cxn modelId="{3C4B112A-E6CC-AA44-BF5F-5CBE59D092FC}" type="presOf" srcId="{127AD24E-987A-4750-BB57-186281832135}" destId="{0E360FB0-2316-C742-B275-DA22176EE177}" srcOrd="0" destOrd="0" presId="urn:microsoft.com/office/officeart/2005/8/layout/vList2"/>
    <dgm:cxn modelId="{F72C526D-FA2A-C942-A6C2-BB04DCCEB354}" type="presOf" srcId="{5DF359AA-59E4-455E-817E-5315CB846F8D}" destId="{F40725D2-A262-BF4F-B03F-BBBD4C074B30}" srcOrd="0" destOrd="0" presId="urn:microsoft.com/office/officeart/2005/8/layout/vList2"/>
    <dgm:cxn modelId="{EA8B3F10-CB7E-E647-AB51-192D475196B7}" type="presOf" srcId="{4D17BC53-DF4F-4A10-AA79-CD9F0547CA42}" destId="{E5C60F8E-33C1-F443-BD5C-F9FBFB956CFC}" srcOrd="0" destOrd="0" presId="urn:microsoft.com/office/officeart/2005/8/layout/vList2"/>
    <dgm:cxn modelId="{A2634622-61C6-C74E-901D-630256FB01AC}" type="presParOf" srcId="{E5C60F8E-33C1-F443-BD5C-F9FBFB956CFC}" destId="{9A5DB1D5-16B4-B84B-84E5-AF1BCE19D88F}" srcOrd="0" destOrd="0" presId="urn:microsoft.com/office/officeart/2005/8/layout/vList2"/>
    <dgm:cxn modelId="{47EC4201-DFB4-7449-BE5D-5EA2B0DAB291}" type="presParOf" srcId="{E5C60F8E-33C1-F443-BD5C-F9FBFB956CFC}" destId="{F40725D2-A262-BF4F-B03F-BBBD4C074B30}" srcOrd="1" destOrd="0" presId="urn:microsoft.com/office/officeart/2005/8/layout/vList2"/>
    <dgm:cxn modelId="{10EC16B6-EE2E-1048-B393-60E49D9A7D48}" type="presParOf" srcId="{E5C60F8E-33C1-F443-BD5C-F9FBFB956CFC}" destId="{0E360FB0-2316-C742-B275-DA22176EE1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281180-9D25-420C-8213-289ADA12DB49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748D025-B36A-4425-B0AA-78FD15D462BF}">
      <dgm:prSet/>
      <dgm:spPr/>
      <dgm:t>
        <a:bodyPr/>
        <a:lstStyle/>
        <a:p>
          <a:r>
            <a:rPr lang="en-US" b="0" i="0" baseline="0"/>
            <a:t>Không xâm nhập biểu mô niêm mạc âm đạo</a:t>
          </a:r>
          <a:endParaRPr lang="en-US"/>
        </a:p>
      </dgm:t>
    </dgm:pt>
    <dgm:pt modelId="{86955827-09FC-4E73-A485-9DF8DAD12EA3}" type="parTrans" cxnId="{7764C439-3252-45AB-AF25-A8AF58B48E60}">
      <dgm:prSet/>
      <dgm:spPr/>
      <dgm:t>
        <a:bodyPr/>
        <a:lstStyle/>
        <a:p>
          <a:endParaRPr lang="en-US"/>
        </a:p>
      </dgm:t>
    </dgm:pt>
    <dgm:pt modelId="{7BC21B4B-D138-46F7-9E54-9157BE65327A}" type="sibTrans" cxnId="{7764C439-3252-45AB-AF25-A8AF58B48E60}">
      <dgm:prSet/>
      <dgm:spPr/>
      <dgm:t>
        <a:bodyPr/>
        <a:lstStyle/>
        <a:p>
          <a:endParaRPr lang="en-US"/>
        </a:p>
      </dgm:t>
    </dgm:pt>
    <dgm:pt modelId="{57710AB1-4389-4DE8-A56C-3D34478CA3BF}">
      <dgm:prSet/>
      <dgm:spPr/>
      <dgm:t>
        <a:bodyPr/>
        <a:lstStyle/>
        <a:p>
          <a:r>
            <a:rPr lang="en-US" b="0" i="0" baseline="0"/>
            <a:t>Tính chất dịch:</a:t>
          </a:r>
          <a:endParaRPr lang="en-US"/>
        </a:p>
      </dgm:t>
    </dgm:pt>
    <dgm:pt modelId="{9C3A0E63-A0BE-4161-823F-9378CC10F903}" type="parTrans" cxnId="{D2CB878C-2687-48E5-BCED-3C24E611AA70}">
      <dgm:prSet/>
      <dgm:spPr/>
      <dgm:t>
        <a:bodyPr/>
        <a:lstStyle/>
        <a:p>
          <a:endParaRPr lang="en-US"/>
        </a:p>
      </dgm:t>
    </dgm:pt>
    <dgm:pt modelId="{E5F68D64-893E-4BDF-8556-BAE2D7A4A087}" type="sibTrans" cxnId="{D2CB878C-2687-48E5-BCED-3C24E611AA70}">
      <dgm:prSet/>
      <dgm:spPr/>
      <dgm:t>
        <a:bodyPr/>
        <a:lstStyle/>
        <a:p>
          <a:endParaRPr lang="en-US"/>
        </a:p>
      </dgm:t>
    </dgm:pt>
    <dgm:pt modelId="{D0C7E733-02F6-44EC-B8A8-766F61281685}">
      <dgm:prSet/>
      <dgm:spPr/>
      <dgm:t>
        <a:bodyPr/>
        <a:lstStyle/>
        <a:p>
          <a:r>
            <a:rPr lang="en-US" b="0" i="0" baseline="0"/>
            <a:t>Nhiều</a:t>
          </a:r>
          <a:endParaRPr lang="en-US"/>
        </a:p>
      </dgm:t>
    </dgm:pt>
    <dgm:pt modelId="{35041DF5-B7D0-4F6F-8622-4C9D85BAA24A}" type="parTrans" cxnId="{9C810644-60EA-413F-BD52-A2925BCD632D}">
      <dgm:prSet/>
      <dgm:spPr/>
      <dgm:t>
        <a:bodyPr/>
        <a:lstStyle/>
        <a:p>
          <a:endParaRPr lang="en-US"/>
        </a:p>
      </dgm:t>
    </dgm:pt>
    <dgm:pt modelId="{3C040366-3681-4CF8-AF51-E1EC2DA882E9}" type="sibTrans" cxnId="{9C810644-60EA-413F-BD52-A2925BCD632D}">
      <dgm:prSet/>
      <dgm:spPr/>
      <dgm:t>
        <a:bodyPr/>
        <a:lstStyle/>
        <a:p>
          <a:endParaRPr lang="en-US"/>
        </a:p>
      </dgm:t>
    </dgm:pt>
    <dgm:pt modelId="{4EC71810-5B53-4D8E-BB94-B649CB03658A}">
      <dgm:prSet/>
      <dgm:spPr/>
      <dgm:t>
        <a:bodyPr/>
        <a:lstStyle/>
        <a:p>
          <a:r>
            <a:rPr lang="en-US" b="0" i="0" baseline="0" dirty="0" err="1"/>
            <a:t>Không</a:t>
          </a:r>
          <a:r>
            <a:rPr lang="en-US" b="0" i="0" baseline="0" dirty="0"/>
            <a:t> </a:t>
          </a:r>
          <a:r>
            <a:rPr lang="en-US" b="0" i="0" baseline="0" dirty="0" err="1"/>
            <a:t>mùi</a:t>
          </a:r>
          <a:endParaRPr lang="en-US" dirty="0"/>
        </a:p>
      </dgm:t>
    </dgm:pt>
    <dgm:pt modelId="{11975766-F606-4703-B983-2AFEBD02F564}" type="parTrans" cxnId="{D8360801-5EB8-47D8-B551-D9CD62AACE18}">
      <dgm:prSet/>
      <dgm:spPr/>
      <dgm:t>
        <a:bodyPr/>
        <a:lstStyle/>
        <a:p>
          <a:endParaRPr lang="en-US"/>
        </a:p>
      </dgm:t>
    </dgm:pt>
    <dgm:pt modelId="{428F516D-4D3F-483B-BCF0-1C2A777C828E}" type="sibTrans" cxnId="{D8360801-5EB8-47D8-B551-D9CD62AACE18}">
      <dgm:prSet/>
      <dgm:spPr/>
      <dgm:t>
        <a:bodyPr/>
        <a:lstStyle/>
        <a:p>
          <a:endParaRPr lang="en-US"/>
        </a:p>
      </dgm:t>
    </dgm:pt>
    <dgm:pt modelId="{BC235FC2-6A13-423F-9163-95CD6B4FBB20}">
      <dgm:prSet/>
      <dgm:spPr/>
      <dgm:t>
        <a:bodyPr/>
        <a:lstStyle/>
        <a:p>
          <a:r>
            <a:rPr lang="en-US" b="0" i="0" baseline="0"/>
            <a:t>Không kích ứng</a:t>
          </a:r>
          <a:endParaRPr lang="en-US"/>
        </a:p>
      </dgm:t>
    </dgm:pt>
    <dgm:pt modelId="{1D1CBD87-EBF0-4D4E-9E78-F0B39717FFA1}" type="parTrans" cxnId="{97F5D708-A8E4-484B-9283-84F63E007073}">
      <dgm:prSet/>
      <dgm:spPr/>
      <dgm:t>
        <a:bodyPr/>
        <a:lstStyle/>
        <a:p>
          <a:endParaRPr lang="en-US"/>
        </a:p>
      </dgm:t>
    </dgm:pt>
    <dgm:pt modelId="{A144CE06-C0C3-4887-8493-ECB9C0294484}" type="sibTrans" cxnId="{97F5D708-A8E4-484B-9283-84F63E007073}">
      <dgm:prSet/>
      <dgm:spPr/>
      <dgm:t>
        <a:bodyPr/>
        <a:lstStyle/>
        <a:p>
          <a:endParaRPr lang="en-US"/>
        </a:p>
      </dgm:t>
    </dgm:pt>
    <dgm:pt modelId="{E2933100-7351-49C1-ABCD-07E0879F1694}">
      <dgm:prSet/>
      <dgm:spPr/>
      <dgm:t>
        <a:bodyPr/>
        <a:lstStyle/>
        <a:p>
          <a:r>
            <a:rPr lang="en-US" b="0" i="0" baseline="0"/>
            <a:t>Màu trắng – vàng</a:t>
          </a:r>
          <a:endParaRPr lang="en-US"/>
        </a:p>
      </dgm:t>
    </dgm:pt>
    <dgm:pt modelId="{AF4D007D-03CA-478A-9FFC-460EE2030C2B}" type="parTrans" cxnId="{1D34E5F1-D17E-4853-953B-9984E1646DCA}">
      <dgm:prSet/>
      <dgm:spPr/>
      <dgm:t>
        <a:bodyPr/>
        <a:lstStyle/>
        <a:p>
          <a:endParaRPr lang="en-US"/>
        </a:p>
      </dgm:t>
    </dgm:pt>
    <dgm:pt modelId="{2089C370-AAF4-45FA-8778-6F2860E0FFE9}" type="sibTrans" cxnId="{1D34E5F1-D17E-4853-953B-9984E1646DCA}">
      <dgm:prSet/>
      <dgm:spPr/>
      <dgm:t>
        <a:bodyPr/>
        <a:lstStyle/>
        <a:p>
          <a:endParaRPr lang="en-US"/>
        </a:p>
      </dgm:t>
    </dgm:pt>
    <dgm:pt modelId="{769C5526-08A6-4073-9814-66AC85C5D282}">
      <dgm:prSet/>
      <dgm:spPr/>
      <dgm:t>
        <a:bodyPr/>
        <a:lstStyle/>
        <a:p>
          <a:r>
            <a:rPr lang="en-US" b="0" i="0" baseline="0"/>
            <a:t>Chẩn đoán bằng NAAT</a:t>
          </a:r>
          <a:endParaRPr lang="en-US"/>
        </a:p>
      </dgm:t>
    </dgm:pt>
    <dgm:pt modelId="{024C95BE-C0B8-47BE-882E-699BBB02808E}" type="parTrans" cxnId="{C117E8EB-E129-47A5-A4DE-B199D285E05A}">
      <dgm:prSet/>
      <dgm:spPr/>
      <dgm:t>
        <a:bodyPr/>
        <a:lstStyle/>
        <a:p>
          <a:endParaRPr lang="en-US"/>
        </a:p>
      </dgm:t>
    </dgm:pt>
    <dgm:pt modelId="{76F2ED4D-6020-48AE-A4DF-6B5D83D1DB3B}" type="sibTrans" cxnId="{C117E8EB-E129-47A5-A4DE-B199D285E05A}">
      <dgm:prSet/>
      <dgm:spPr/>
      <dgm:t>
        <a:bodyPr/>
        <a:lstStyle/>
        <a:p>
          <a:endParaRPr lang="en-US"/>
        </a:p>
      </dgm:t>
    </dgm:pt>
    <dgm:pt modelId="{7ACF65C1-A323-4E64-9A5C-C07E3F870131}">
      <dgm:prSet/>
      <dgm:spPr/>
      <dgm:t>
        <a:bodyPr/>
        <a:lstStyle/>
        <a:p>
          <a:r>
            <a:rPr lang="en-US" b="0" i="0" baseline="0"/>
            <a:t>Vấn đề kháng thuốc</a:t>
          </a:r>
          <a:endParaRPr lang="en-US"/>
        </a:p>
      </dgm:t>
    </dgm:pt>
    <dgm:pt modelId="{AF39F581-06B6-4EC9-A433-400D357F9C2F}" type="parTrans" cxnId="{1D5624AB-F002-48BC-B30A-39A87A02E9F1}">
      <dgm:prSet/>
      <dgm:spPr/>
      <dgm:t>
        <a:bodyPr/>
        <a:lstStyle/>
        <a:p>
          <a:endParaRPr lang="en-US"/>
        </a:p>
      </dgm:t>
    </dgm:pt>
    <dgm:pt modelId="{1B004E1F-CDA6-4574-8660-7ADB38B1683A}" type="sibTrans" cxnId="{1D5624AB-F002-48BC-B30A-39A87A02E9F1}">
      <dgm:prSet/>
      <dgm:spPr/>
      <dgm:t>
        <a:bodyPr/>
        <a:lstStyle/>
        <a:p>
          <a:endParaRPr lang="en-US"/>
        </a:p>
      </dgm:t>
    </dgm:pt>
    <dgm:pt modelId="{1FAA2DE2-09FE-4B78-93F9-27940064E708}">
      <dgm:prSet/>
      <dgm:spPr/>
      <dgm:t>
        <a:bodyPr/>
        <a:lstStyle/>
        <a:p>
          <a:r>
            <a:rPr lang="en-US" b="0" i="0" baseline="0"/>
            <a:t>EPT</a:t>
          </a:r>
          <a:endParaRPr lang="en-US"/>
        </a:p>
      </dgm:t>
    </dgm:pt>
    <dgm:pt modelId="{86648431-7227-47EA-B866-B8B325B8B1EF}" type="parTrans" cxnId="{6E7CEF8B-A8EF-448A-85FE-4C5625875B04}">
      <dgm:prSet/>
      <dgm:spPr/>
      <dgm:t>
        <a:bodyPr/>
        <a:lstStyle/>
        <a:p>
          <a:endParaRPr lang="en-US"/>
        </a:p>
      </dgm:t>
    </dgm:pt>
    <dgm:pt modelId="{47DBB253-2A2A-4776-B916-7CF19DE9C134}" type="sibTrans" cxnId="{6E7CEF8B-A8EF-448A-85FE-4C5625875B04}">
      <dgm:prSet/>
      <dgm:spPr/>
      <dgm:t>
        <a:bodyPr/>
        <a:lstStyle/>
        <a:p>
          <a:endParaRPr lang="en-US"/>
        </a:p>
      </dgm:t>
    </dgm:pt>
    <dgm:pt modelId="{427EB9A4-76AE-8B4B-B882-2E19E9088783}" type="pres">
      <dgm:prSet presAssocID="{45281180-9D25-420C-8213-289ADA12DB4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464703-17F4-FE44-92B9-511CF58AF0D6}" type="pres">
      <dgm:prSet presAssocID="{3748D025-B36A-4425-B0AA-78FD15D462BF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2DF922-0475-CA43-8B1E-CA4F865BF5E1}" type="pres">
      <dgm:prSet presAssocID="{7BC21B4B-D138-46F7-9E54-9157BE65327A}" presName="spacer" presStyleCnt="0"/>
      <dgm:spPr/>
    </dgm:pt>
    <dgm:pt modelId="{36415728-DC08-8149-AE09-AD6D5BF7E3AC}" type="pres">
      <dgm:prSet presAssocID="{57710AB1-4389-4DE8-A56C-3D34478CA3BF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D50FD7-54CB-B943-8EBC-405DDE0BFAA7}" type="pres">
      <dgm:prSet presAssocID="{57710AB1-4389-4DE8-A56C-3D34478CA3B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C03C2E-BD59-F048-A72F-B0CA631ED29A}" type="pres">
      <dgm:prSet presAssocID="{769C5526-08A6-4073-9814-66AC85C5D28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9BC71-3486-9240-8AFC-1D48EEADC64E}" type="pres">
      <dgm:prSet presAssocID="{76F2ED4D-6020-48AE-A4DF-6B5D83D1DB3B}" presName="spacer" presStyleCnt="0"/>
      <dgm:spPr/>
    </dgm:pt>
    <dgm:pt modelId="{516D35E6-36C6-2C49-A425-263583EE1EE1}" type="pres">
      <dgm:prSet presAssocID="{7ACF65C1-A323-4E64-9A5C-C07E3F87013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70FBEE-81F6-C64B-87D5-93E3D3809F83}" type="pres">
      <dgm:prSet presAssocID="{1B004E1F-CDA6-4574-8660-7ADB38B1683A}" presName="spacer" presStyleCnt="0"/>
      <dgm:spPr/>
    </dgm:pt>
    <dgm:pt modelId="{01763B39-9420-9448-AA58-585686ED71AB}" type="pres">
      <dgm:prSet presAssocID="{1FAA2DE2-09FE-4B78-93F9-27940064E70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3AEC0C-5B54-1347-B234-CA547FFFF0CB}" type="presOf" srcId="{57710AB1-4389-4DE8-A56C-3D34478CA3BF}" destId="{36415728-DC08-8149-AE09-AD6D5BF7E3AC}" srcOrd="0" destOrd="0" presId="urn:microsoft.com/office/officeart/2005/8/layout/vList2"/>
    <dgm:cxn modelId="{6E7CEF8B-A8EF-448A-85FE-4C5625875B04}" srcId="{45281180-9D25-420C-8213-289ADA12DB49}" destId="{1FAA2DE2-09FE-4B78-93F9-27940064E708}" srcOrd="4" destOrd="0" parTransId="{86648431-7227-47EA-B866-B8B325B8B1EF}" sibTransId="{47DBB253-2A2A-4776-B916-7CF19DE9C134}"/>
    <dgm:cxn modelId="{9C1B83D0-2FEC-774B-A5B7-360FF814F1F0}" type="presOf" srcId="{45281180-9D25-420C-8213-289ADA12DB49}" destId="{427EB9A4-76AE-8B4B-B882-2E19E9088783}" srcOrd="0" destOrd="0" presId="urn:microsoft.com/office/officeart/2005/8/layout/vList2"/>
    <dgm:cxn modelId="{9C810644-60EA-413F-BD52-A2925BCD632D}" srcId="{57710AB1-4389-4DE8-A56C-3D34478CA3BF}" destId="{D0C7E733-02F6-44EC-B8A8-766F61281685}" srcOrd="0" destOrd="0" parTransId="{35041DF5-B7D0-4F6F-8622-4C9D85BAA24A}" sibTransId="{3C040366-3681-4CF8-AF51-E1EC2DA882E9}"/>
    <dgm:cxn modelId="{5BF1B738-5784-304A-944B-7D98B2529E95}" type="presOf" srcId="{BC235FC2-6A13-423F-9163-95CD6B4FBB20}" destId="{A3D50FD7-54CB-B943-8EBC-405DDE0BFAA7}" srcOrd="0" destOrd="2" presId="urn:microsoft.com/office/officeart/2005/8/layout/vList2"/>
    <dgm:cxn modelId="{0B8BD3E1-D5DF-E349-AB12-2B86028D2660}" type="presOf" srcId="{3748D025-B36A-4425-B0AA-78FD15D462BF}" destId="{9D464703-17F4-FE44-92B9-511CF58AF0D6}" srcOrd="0" destOrd="0" presId="urn:microsoft.com/office/officeart/2005/8/layout/vList2"/>
    <dgm:cxn modelId="{7764C439-3252-45AB-AF25-A8AF58B48E60}" srcId="{45281180-9D25-420C-8213-289ADA12DB49}" destId="{3748D025-B36A-4425-B0AA-78FD15D462BF}" srcOrd="0" destOrd="0" parTransId="{86955827-09FC-4E73-A485-9DF8DAD12EA3}" sibTransId="{7BC21B4B-D138-46F7-9E54-9157BE65327A}"/>
    <dgm:cxn modelId="{1D34E5F1-D17E-4853-953B-9984E1646DCA}" srcId="{57710AB1-4389-4DE8-A56C-3D34478CA3BF}" destId="{E2933100-7351-49C1-ABCD-07E0879F1694}" srcOrd="3" destOrd="0" parTransId="{AF4D007D-03CA-478A-9FFC-460EE2030C2B}" sibTransId="{2089C370-AAF4-45FA-8778-6F2860E0FFE9}"/>
    <dgm:cxn modelId="{5FC4C253-23B9-664D-9C55-C2ED22415510}" type="presOf" srcId="{D0C7E733-02F6-44EC-B8A8-766F61281685}" destId="{A3D50FD7-54CB-B943-8EBC-405DDE0BFAA7}" srcOrd="0" destOrd="0" presId="urn:microsoft.com/office/officeart/2005/8/layout/vList2"/>
    <dgm:cxn modelId="{D8360801-5EB8-47D8-B551-D9CD62AACE18}" srcId="{57710AB1-4389-4DE8-A56C-3D34478CA3BF}" destId="{4EC71810-5B53-4D8E-BB94-B649CB03658A}" srcOrd="1" destOrd="0" parTransId="{11975766-F606-4703-B983-2AFEBD02F564}" sibTransId="{428F516D-4D3F-483B-BCF0-1C2A777C828E}"/>
    <dgm:cxn modelId="{9C26A069-F5AD-F94B-9E99-B145AEA47717}" type="presOf" srcId="{7ACF65C1-A323-4E64-9A5C-C07E3F870131}" destId="{516D35E6-36C6-2C49-A425-263583EE1EE1}" srcOrd="0" destOrd="0" presId="urn:microsoft.com/office/officeart/2005/8/layout/vList2"/>
    <dgm:cxn modelId="{B23F3C19-F6BB-A842-8A81-363E1D1CE0E0}" type="presOf" srcId="{1FAA2DE2-09FE-4B78-93F9-27940064E708}" destId="{01763B39-9420-9448-AA58-585686ED71AB}" srcOrd="0" destOrd="0" presId="urn:microsoft.com/office/officeart/2005/8/layout/vList2"/>
    <dgm:cxn modelId="{B2C588CD-8A29-9842-98B8-2FFE098B53CF}" type="presOf" srcId="{4EC71810-5B53-4D8E-BB94-B649CB03658A}" destId="{A3D50FD7-54CB-B943-8EBC-405DDE0BFAA7}" srcOrd="0" destOrd="1" presId="urn:microsoft.com/office/officeart/2005/8/layout/vList2"/>
    <dgm:cxn modelId="{54854B68-F13B-DA4D-A55D-EFB2B417556B}" type="presOf" srcId="{769C5526-08A6-4073-9814-66AC85C5D282}" destId="{0AC03C2E-BD59-F048-A72F-B0CA631ED29A}" srcOrd="0" destOrd="0" presId="urn:microsoft.com/office/officeart/2005/8/layout/vList2"/>
    <dgm:cxn modelId="{D2CB878C-2687-48E5-BCED-3C24E611AA70}" srcId="{45281180-9D25-420C-8213-289ADA12DB49}" destId="{57710AB1-4389-4DE8-A56C-3D34478CA3BF}" srcOrd="1" destOrd="0" parTransId="{9C3A0E63-A0BE-4161-823F-9378CC10F903}" sibTransId="{E5F68D64-893E-4BDF-8556-BAE2D7A4A087}"/>
    <dgm:cxn modelId="{97F5D708-A8E4-484B-9283-84F63E007073}" srcId="{57710AB1-4389-4DE8-A56C-3D34478CA3BF}" destId="{BC235FC2-6A13-423F-9163-95CD6B4FBB20}" srcOrd="2" destOrd="0" parTransId="{1D1CBD87-EBF0-4D4E-9E78-F0B39717FFA1}" sibTransId="{A144CE06-C0C3-4887-8493-ECB9C0294484}"/>
    <dgm:cxn modelId="{C117E8EB-E129-47A5-A4DE-B199D285E05A}" srcId="{45281180-9D25-420C-8213-289ADA12DB49}" destId="{769C5526-08A6-4073-9814-66AC85C5D282}" srcOrd="2" destOrd="0" parTransId="{024C95BE-C0B8-47BE-882E-699BBB02808E}" sibTransId="{76F2ED4D-6020-48AE-A4DF-6B5D83D1DB3B}"/>
    <dgm:cxn modelId="{1D5624AB-F002-48BC-B30A-39A87A02E9F1}" srcId="{45281180-9D25-420C-8213-289ADA12DB49}" destId="{7ACF65C1-A323-4E64-9A5C-C07E3F870131}" srcOrd="3" destOrd="0" parTransId="{AF39F581-06B6-4EC9-A433-400D357F9C2F}" sibTransId="{1B004E1F-CDA6-4574-8660-7ADB38B1683A}"/>
    <dgm:cxn modelId="{9C89FC29-8B74-5048-B8AD-5AE2C23A2EE4}" type="presOf" srcId="{E2933100-7351-49C1-ABCD-07E0879F1694}" destId="{A3D50FD7-54CB-B943-8EBC-405DDE0BFAA7}" srcOrd="0" destOrd="3" presId="urn:microsoft.com/office/officeart/2005/8/layout/vList2"/>
    <dgm:cxn modelId="{60EE8651-85DF-8246-9E3E-AEE3C469F5F8}" type="presParOf" srcId="{427EB9A4-76AE-8B4B-B882-2E19E9088783}" destId="{9D464703-17F4-FE44-92B9-511CF58AF0D6}" srcOrd="0" destOrd="0" presId="urn:microsoft.com/office/officeart/2005/8/layout/vList2"/>
    <dgm:cxn modelId="{84EC819B-AE79-C048-9BC1-D458C04192D2}" type="presParOf" srcId="{427EB9A4-76AE-8B4B-B882-2E19E9088783}" destId="{502DF922-0475-CA43-8B1E-CA4F865BF5E1}" srcOrd="1" destOrd="0" presId="urn:microsoft.com/office/officeart/2005/8/layout/vList2"/>
    <dgm:cxn modelId="{3E86831F-9D97-3949-A78A-445CA84385E2}" type="presParOf" srcId="{427EB9A4-76AE-8B4B-B882-2E19E9088783}" destId="{36415728-DC08-8149-AE09-AD6D5BF7E3AC}" srcOrd="2" destOrd="0" presId="urn:microsoft.com/office/officeart/2005/8/layout/vList2"/>
    <dgm:cxn modelId="{97D9A57E-47C3-D546-9686-5791F2B9A6F4}" type="presParOf" srcId="{427EB9A4-76AE-8B4B-B882-2E19E9088783}" destId="{A3D50FD7-54CB-B943-8EBC-405DDE0BFAA7}" srcOrd="3" destOrd="0" presId="urn:microsoft.com/office/officeart/2005/8/layout/vList2"/>
    <dgm:cxn modelId="{7848A4DF-AAD1-2945-88AA-EBEB672002D7}" type="presParOf" srcId="{427EB9A4-76AE-8B4B-B882-2E19E9088783}" destId="{0AC03C2E-BD59-F048-A72F-B0CA631ED29A}" srcOrd="4" destOrd="0" presId="urn:microsoft.com/office/officeart/2005/8/layout/vList2"/>
    <dgm:cxn modelId="{3B2E95EE-ED70-0741-9506-D06B46BE7948}" type="presParOf" srcId="{427EB9A4-76AE-8B4B-B882-2E19E9088783}" destId="{F539BC71-3486-9240-8AFC-1D48EEADC64E}" srcOrd="5" destOrd="0" presId="urn:microsoft.com/office/officeart/2005/8/layout/vList2"/>
    <dgm:cxn modelId="{ACE9C2ED-20F1-E94F-B856-0705A5214323}" type="presParOf" srcId="{427EB9A4-76AE-8B4B-B882-2E19E9088783}" destId="{516D35E6-36C6-2C49-A425-263583EE1EE1}" srcOrd="6" destOrd="0" presId="urn:microsoft.com/office/officeart/2005/8/layout/vList2"/>
    <dgm:cxn modelId="{04854C8B-3CAE-8241-94B9-0DD4AF71FAA2}" type="presParOf" srcId="{427EB9A4-76AE-8B4B-B882-2E19E9088783}" destId="{6970FBEE-81F6-C64B-87D5-93E3D3809F83}" srcOrd="7" destOrd="0" presId="urn:microsoft.com/office/officeart/2005/8/layout/vList2"/>
    <dgm:cxn modelId="{E3C293F4-0F90-3C41-AF0F-2EC30E30E8E1}" type="presParOf" srcId="{427EB9A4-76AE-8B4B-B882-2E19E9088783}" destId="{01763B39-9420-9448-AA58-585686ED71A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E06C0DD-EEAB-4D52-A74E-544088872EF8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B6ADA94-0BEC-4EA4-9F52-6B2C2E5D653E}">
      <dgm:prSet/>
      <dgm:spPr/>
      <dgm:t>
        <a:bodyPr/>
        <a:lstStyle/>
        <a:p>
          <a:r>
            <a:rPr lang="en-US" b="0" i="0" baseline="0"/>
            <a:t>Tiết dịch mủ</a:t>
          </a:r>
          <a:endParaRPr lang="en-US"/>
        </a:p>
      </dgm:t>
    </dgm:pt>
    <dgm:pt modelId="{14785CA0-1A9D-4D7A-A9FE-F93C8BA211FC}" type="parTrans" cxnId="{FCD78E61-ED45-45AB-87FD-0EFE39D2FF35}">
      <dgm:prSet/>
      <dgm:spPr/>
      <dgm:t>
        <a:bodyPr/>
        <a:lstStyle/>
        <a:p>
          <a:endParaRPr lang="en-US"/>
        </a:p>
      </dgm:t>
    </dgm:pt>
    <dgm:pt modelId="{FA14B219-E62B-4A90-B37A-2C91BA600893}" type="sibTrans" cxnId="{FCD78E61-ED45-45AB-87FD-0EFE39D2FF35}">
      <dgm:prSet/>
      <dgm:spPr/>
      <dgm:t>
        <a:bodyPr/>
        <a:lstStyle/>
        <a:p>
          <a:endParaRPr lang="en-US"/>
        </a:p>
      </dgm:t>
    </dgm:pt>
    <dgm:pt modelId="{66E7081D-A311-4E47-AFF2-64B0B395683F}">
      <dgm:prSet/>
      <dgm:spPr/>
      <dgm:t>
        <a:bodyPr/>
        <a:lstStyle/>
        <a:p>
          <a:r>
            <a:rPr lang="en-US" b="0" i="0" baseline="0"/>
            <a:t>Viêm niệu đạo</a:t>
          </a:r>
          <a:endParaRPr lang="en-US"/>
        </a:p>
      </dgm:t>
    </dgm:pt>
    <dgm:pt modelId="{0BDC2C1A-55AE-49D1-A79C-6F0B1EE77325}" type="parTrans" cxnId="{B6688F2D-57A6-4507-AB78-832E30F88898}">
      <dgm:prSet/>
      <dgm:spPr/>
      <dgm:t>
        <a:bodyPr/>
        <a:lstStyle/>
        <a:p>
          <a:endParaRPr lang="en-US"/>
        </a:p>
      </dgm:t>
    </dgm:pt>
    <dgm:pt modelId="{1105C7D7-C498-4778-A556-D10A8A03E517}" type="sibTrans" cxnId="{B6688F2D-57A6-4507-AB78-832E30F88898}">
      <dgm:prSet/>
      <dgm:spPr/>
      <dgm:t>
        <a:bodyPr/>
        <a:lstStyle/>
        <a:p>
          <a:endParaRPr lang="en-US"/>
        </a:p>
      </dgm:t>
    </dgm:pt>
    <dgm:pt modelId="{65F7D2BE-C237-4412-B8AF-62A9FF8B3311}">
      <dgm:prSet/>
      <dgm:spPr/>
      <dgm:t>
        <a:bodyPr/>
        <a:lstStyle/>
        <a:p>
          <a:r>
            <a:rPr lang="en-US" b="0" i="0" baseline="0"/>
            <a:t>CTC sưng đỏ</a:t>
          </a:r>
          <a:endParaRPr lang="en-US"/>
        </a:p>
      </dgm:t>
    </dgm:pt>
    <dgm:pt modelId="{795CFE0F-393E-453B-BF5E-F37A2F87B254}" type="parTrans" cxnId="{0DDD8373-D1C9-4BF7-AF71-9FE453985D88}">
      <dgm:prSet/>
      <dgm:spPr/>
      <dgm:t>
        <a:bodyPr/>
        <a:lstStyle/>
        <a:p>
          <a:endParaRPr lang="en-US"/>
        </a:p>
      </dgm:t>
    </dgm:pt>
    <dgm:pt modelId="{47C9DCEB-9118-43D7-B3D5-E77160B828A6}" type="sibTrans" cxnId="{0DDD8373-D1C9-4BF7-AF71-9FE453985D88}">
      <dgm:prSet/>
      <dgm:spPr/>
      <dgm:t>
        <a:bodyPr/>
        <a:lstStyle/>
        <a:p>
          <a:endParaRPr lang="en-US"/>
        </a:p>
      </dgm:t>
    </dgm:pt>
    <dgm:pt modelId="{A7C14697-74C4-4473-A5BF-C2D25D1D0F1F}">
      <dgm:prSet/>
      <dgm:spPr/>
      <dgm:t>
        <a:bodyPr/>
        <a:lstStyle/>
        <a:p>
          <a:r>
            <a:rPr lang="en-US" b="0" i="0" baseline="0"/>
            <a:t>Chẩn đoán bằng NAAT, soi tươi, cấy, ELISA</a:t>
          </a:r>
          <a:endParaRPr lang="en-US"/>
        </a:p>
      </dgm:t>
    </dgm:pt>
    <dgm:pt modelId="{073D5EC2-E28A-42A5-8CAC-E6F5ECC3A6CF}" type="parTrans" cxnId="{C1DC03DF-B369-44C7-90DA-4905D2FF944F}">
      <dgm:prSet/>
      <dgm:spPr/>
      <dgm:t>
        <a:bodyPr/>
        <a:lstStyle/>
        <a:p>
          <a:endParaRPr lang="en-US"/>
        </a:p>
      </dgm:t>
    </dgm:pt>
    <dgm:pt modelId="{8AC51E9E-96D5-4EB1-9E48-B22F1A629C61}" type="sibTrans" cxnId="{C1DC03DF-B369-44C7-90DA-4905D2FF944F}">
      <dgm:prSet/>
      <dgm:spPr/>
      <dgm:t>
        <a:bodyPr/>
        <a:lstStyle/>
        <a:p>
          <a:endParaRPr lang="en-US"/>
        </a:p>
      </dgm:t>
    </dgm:pt>
    <dgm:pt modelId="{CB39ACB4-5084-430D-A228-65604EAAC9BD}">
      <dgm:prSet/>
      <dgm:spPr/>
      <dgm:t>
        <a:bodyPr/>
        <a:lstStyle/>
        <a:p>
          <a:r>
            <a:rPr lang="en-US" b="0" i="0" baseline="0"/>
            <a:t>EPT</a:t>
          </a:r>
          <a:endParaRPr lang="en-US"/>
        </a:p>
      </dgm:t>
    </dgm:pt>
    <dgm:pt modelId="{2D91EBB7-A0DA-426D-B52B-1D7D8D6DAE33}" type="parTrans" cxnId="{0D7E271A-D405-42DE-886F-A12BF6857932}">
      <dgm:prSet/>
      <dgm:spPr/>
      <dgm:t>
        <a:bodyPr/>
        <a:lstStyle/>
        <a:p>
          <a:endParaRPr lang="en-US"/>
        </a:p>
      </dgm:t>
    </dgm:pt>
    <dgm:pt modelId="{187A3926-FA0B-4899-93DE-27F353C3DC8E}" type="sibTrans" cxnId="{0D7E271A-D405-42DE-886F-A12BF6857932}">
      <dgm:prSet/>
      <dgm:spPr/>
      <dgm:t>
        <a:bodyPr/>
        <a:lstStyle/>
        <a:p>
          <a:endParaRPr lang="en-US"/>
        </a:p>
      </dgm:t>
    </dgm:pt>
    <dgm:pt modelId="{E668421D-5A31-5743-9624-4D60B4DFC2D4}" type="pres">
      <dgm:prSet presAssocID="{7E06C0DD-EEAB-4D52-A74E-544088872EF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3D99FA-7B8E-7C48-9FDB-DD68470CF5F8}" type="pres">
      <dgm:prSet presAssocID="{1B6ADA94-0BEC-4EA4-9F52-6B2C2E5D653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9726EA-734E-9945-B96F-DBDF887984C7}" type="pres">
      <dgm:prSet presAssocID="{FA14B219-E62B-4A90-B37A-2C91BA600893}" presName="spacer" presStyleCnt="0"/>
      <dgm:spPr/>
    </dgm:pt>
    <dgm:pt modelId="{B363695B-5864-E840-B0BB-10D703750BDB}" type="pres">
      <dgm:prSet presAssocID="{66E7081D-A311-4E47-AFF2-64B0B395683F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DE0B44-0164-6846-BE65-875F70B1BB19}" type="pres">
      <dgm:prSet presAssocID="{1105C7D7-C498-4778-A556-D10A8A03E517}" presName="spacer" presStyleCnt="0"/>
      <dgm:spPr/>
    </dgm:pt>
    <dgm:pt modelId="{EE9B4AE0-F069-0D48-94E2-690C785DDA69}" type="pres">
      <dgm:prSet presAssocID="{65F7D2BE-C237-4412-B8AF-62A9FF8B331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D8EBE-798D-5A41-8950-E3F4FAA0D9AA}" type="pres">
      <dgm:prSet presAssocID="{47C9DCEB-9118-43D7-B3D5-E77160B828A6}" presName="spacer" presStyleCnt="0"/>
      <dgm:spPr/>
    </dgm:pt>
    <dgm:pt modelId="{20F95EBB-CABF-5D4F-B9FF-E104850E1075}" type="pres">
      <dgm:prSet presAssocID="{A7C14697-74C4-4473-A5BF-C2D25D1D0F1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6C929-04DD-A949-A39C-3FDDB3C6C1B0}" type="pres">
      <dgm:prSet presAssocID="{8AC51E9E-96D5-4EB1-9E48-B22F1A629C61}" presName="spacer" presStyleCnt="0"/>
      <dgm:spPr/>
    </dgm:pt>
    <dgm:pt modelId="{BEE858F8-AB72-FB49-BD07-2500450F98AE}" type="pres">
      <dgm:prSet presAssocID="{CB39ACB4-5084-430D-A228-65604EAAC9BD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7E271A-D405-42DE-886F-A12BF6857932}" srcId="{7E06C0DD-EEAB-4D52-A74E-544088872EF8}" destId="{CB39ACB4-5084-430D-A228-65604EAAC9BD}" srcOrd="4" destOrd="0" parTransId="{2D91EBB7-A0DA-426D-B52B-1D7D8D6DAE33}" sibTransId="{187A3926-FA0B-4899-93DE-27F353C3DC8E}"/>
    <dgm:cxn modelId="{1F5B00ED-3B90-6149-A6F1-BBF475944EC5}" type="presOf" srcId="{7E06C0DD-EEAB-4D52-A74E-544088872EF8}" destId="{E668421D-5A31-5743-9624-4D60B4DFC2D4}" srcOrd="0" destOrd="0" presId="urn:microsoft.com/office/officeart/2005/8/layout/vList2"/>
    <dgm:cxn modelId="{14192B45-D27B-3240-85FF-C9F8328C61A4}" type="presOf" srcId="{1B6ADA94-0BEC-4EA4-9F52-6B2C2E5D653E}" destId="{A53D99FA-7B8E-7C48-9FDB-DD68470CF5F8}" srcOrd="0" destOrd="0" presId="urn:microsoft.com/office/officeart/2005/8/layout/vList2"/>
    <dgm:cxn modelId="{B6688F2D-57A6-4507-AB78-832E30F88898}" srcId="{7E06C0DD-EEAB-4D52-A74E-544088872EF8}" destId="{66E7081D-A311-4E47-AFF2-64B0B395683F}" srcOrd="1" destOrd="0" parTransId="{0BDC2C1A-55AE-49D1-A79C-6F0B1EE77325}" sibTransId="{1105C7D7-C498-4778-A556-D10A8A03E517}"/>
    <dgm:cxn modelId="{C511BA00-B17F-D647-8118-0679117D0E28}" type="presOf" srcId="{65F7D2BE-C237-4412-B8AF-62A9FF8B3311}" destId="{EE9B4AE0-F069-0D48-94E2-690C785DDA69}" srcOrd="0" destOrd="0" presId="urn:microsoft.com/office/officeart/2005/8/layout/vList2"/>
    <dgm:cxn modelId="{AC7BF165-54AD-B245-94AE-49593202D58A}" type="presOf" srcId="{66E7081D-A311-4E47-AFF2-64B0B395683F}" destId="{B363695B-5864-E840-B0BB-10D703750BDB}" srcOrd="0" destOrd="0" presId="urn:microsoft.com/office/officeart/2005/8/layout/vList2"/>
    <dgm:cxn modelId="{C1DC03DF-B369-44C7-90DA-4905D2FF944F}" srcId="{7E06C0DD-EEAB-4D52-A74E-544088872EF8}" destId="{A7C14697-74C4-4473-A5BF-C2D25D1D0F1F}" srcOrd="3" destOrd="0" parTransId="{073D5EC2-E28A-42A5-8CAC-E6F5ECC3A6CF}" sibTransId="{8AC51E9E-96D5-4EB1-9E48-B22F1A629C61}"/>
    <dgm:cxn modelId="{9F7BD5F8-CB42-E641-B0BC-9F005F546CAF}" type="presOf" srcId="{CB39ACB4-5084-430D-A228-65604EAAC9BD}" destId="{BEE858F8-AB72-FB49-BD07-2500450F98AE}" srcOrd="0" destOrd="0" presId="urn:microsoft.com/office/officeart/2005/8/layout/vList2"/>
    <dgm:cxn modelId="{0DDD8373-D1C9-4BF7-AF71-9FE453985D88}" srcId="{7E06C0DD-EEAB-4D52-A74E-544088872EF8}" destId="{65F7D2BE-C237-4412-B8AF-62A9FF8B3311}" srcOrd="2" destOrd="0" parTransId="{795CFE0F-393E-453B-BF5E-F37A2F87B254}" sibTransId="{47C9DCEB-9118-43D7-B3D5-E77160B828A6}"/>
    <dgm:cxn modelId="{FCD78E61-ED45-45AB-87FD-0EFE39D2FF35}" srcId="{7E06C0DD-EEAB-4D52-A74E-544088872EF8}" destId="{1B6ADA94-0BEC-4EA4-9F52-6B2C2E5D653E}" srcOrd="0" destOrd="0" parTransId="{14785CA0-1A9D-4D7A-A9FE-F93C8BA211FC}" sibTransId="{FA14B219-E62B-4A90-B37A-2C91BA600893}"/>
    <dgm:cxn modelId="{53E48D9A-B75B-5F4D-B990-2CAF7C90FC2A}" type="presOf" srcId="{A7C14697-74C4-4473-A5BF-C2D25D1D0F1F}" destId="{20F95EBB-CABF-5D4F-B9FF-E104850E1075}" srcOrd="0" destOrd="0" presId="urn:microsoft.com/office/officeart/2005/8/layout/vList2"/>
    <dgm:cxn modelId="{F69F7967-A9FD-0D43-AA8E-E5AC8016D5BE}" type="presParOf" srcId="{E668421D-5A31-5743-9624-4D60B4DFC2D4}" destId="{A53D99FA-7B8E-7C48-9FDB-DD68470CF5F8}" srcOrd="0" destOrd="0" presId="urn:microsoft.com/office/officeart/2005/8/layout/vList2"/>
    <dgm:cxn modelId="{8F7C650B-009A-F348-8CE6-60FC45888483}" type="presParOf" srcId="{E668421D-5A31-5743-9624-4D60B4DFC2D4}" destId="{AF9726EA-734E-9945-B96F-DBDF887984C7}" srcOrd="1" destOrd="0" presId="urn:microsoft.com/office/officeart/2005/8/layout/vList2"/>
    <dgm:cxn modelId="{0A438628-1C55-2C40-9EFE-E6EE5DA9EF90}" type="presParOf" srcId="{E668421D-5A31-5743-9624-4D60B4DFC2D4}" destId="{B363695B-5864-E840-B0BB-10D703750BDB}" srcOrd="2" destOrd="0" presId="urn:microsoft.com/office/officeart/2005/8/layout/vList2"/>
    <dgm:cxn modelId="{3F5F1603-E6E9-1945-8AA7-691E1DB889E8}" type="presParOf" srcId="{E668421D-5A31-5743-9624-4D60B4DFC2D4}" destId="{97DE0B44-0164-6846-BE65-875F70B1BB19}" srcOrd="3" destOrd="0" presId="urn:microsoft.com/office/officeart/2005/8/layout/vList2"/>
    <dgm:cxn modelId="{EF83F442-6FD4-7345-A2BC-53B848D53CC6}" type="presParOf" srcId="{E668421D-5A31-5743-9624-4D60B4DFC2D4}" destId="{EE9B4AE0-F069-0D48-94E2-690C785DDA69}" srcOrd="4" destOrd="0" presId="urn:microsoft.com/office/officeart/2005/8/layout/vList2"/>
    <dgm:cxn modelId="{749029B3-992B-B14C-8F6A-0FD8CB7E1C33}" type="presParOf" srcId="{E668421D-5A31-5743-9624-4D60B4DFC2D4}" destId="{170D8EBE-798D-5A41-8950-E3F4FAA0D9AA}" srcOrd="5" destOrd="0" presId="urn:microsoft.com/office/officeart/2005/8/layout/vList2"/>
    <dgm:cxn modelId="{C2113E75-9074-E24A-9C52-6112E32324FE}" type="presParOf" srcId="{E668421D-5A31-5743-9624-4D60B4DFC2D4}" destId="{20F95EBB-CABF-5D4F-B9FF-E104850E1075}" srcOrd="6" destOrd="0" presId="urn:microsoft.com/office/officeart/2005/8/layout/vList2"/>
    <dgm:cxn modelId="{022296C4-58A0-624C-A332-E4B17F5954E8}" type="presParOf" srcId="{E668421D-5A31-5743-9624-4D60B4DFC2D4}" destId="{7B96C929-04DD-A949-A39C-3FDDB3C6C1B0}" srcOrd="7" destOrd="0" presId="urn:microsoft.com/office/officeart/2005/8/layout/vList2"/>
    <dgm:cxn modelId="{BFA490E8-52AE-6646-9C58-46B02C8956D8}" type="presParOf" srcId="{E668421D-5A31-5743-9624-4D60B4DFC2D4}" destId="{BEE858F8-AB72-FB49-BD07-2500450F98A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978B2C-047C-4762-9F9D-4467CA22C6F1}" type="doc">
      <dgm:prSet loTypeId="urn:microsoft.com/office/officeart/2005/8/layout/vList2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5FFFE3F9-DF61-4D27-AF72-D805B1B4757D}">
      <dgm:prSet/>
      <dgm:spPr/>
      <dgm:t>
        <a:bodyPr/>
        <a:lstStyle/>
        <a:p>
          <a:r>
            <a:rPr lang="en-US" b="0" i="0" baseline="0"/>
            <a:t>Lượng ít</a:t>
          </a:r>
          <a:endParaRPr lang="en-US"/>
        </a:p>
      </dgm:t>
    </dgm:pt>
    <dgm:pt modelId="{C31342F6-6B45-425B-AB7B-DC0396566816}" type="parTrans" cxnId="{60E05A3E-E434-45A6-9E5C-9799CD3DC703}">
      <dgm:prSet/>
      <dgm:spPr/>
      <dgm:t>
        <a:bodyPr/>
        <a:lstStyle/>
        <a:p>
          <a:endParaRPr lang="en-US"/>
        </a:p>
      </dgm:t>
    </dgm:pt>
    <dgm:pt modelId="{1E29A745-5CEC-4481-BFEA-33333C00E653}" type="sibTrans" cxnId="{60E05A3E-E434-45A6-9E5C-9799CD3DC703}">
      <dgm:prSet/>
      <dgm:spPr/>
      <dgm:t>
        <a:bodyPr/>
        <a:lstStyle/>
        <a:p>
          <a:endParaRPr lang="en-US"/>
        </a:p>
      </dgm:t>
    </dgm:pt>
    <dgm:pt modelId="{05C3B044-1C77-4761-88D4-F2B4C6A13DB9}">
      <dgm:prSet/>
      <dgm:spPr/>
      <dgm:t>
        <a:bodyPr/>
        <a:lstStyle/>
        <a:p>
          <a:r>
            <a:rPr lang="en-US" b="0" i="0" baseline="0"/>
            <a:t>Màu sắc: trong-trắng</a:t>
          </a:r>
          <a:endParaRPr lang="en-US"/>
        </a:p>
      </dgm:t>
    </dgm:pt>
    <dgm:pt modelId="{30DD012D-7472-47F9-82DD-446FCFEF510E}" type="parTrans" cxnId="{D1D9C311-1263-40E6-B6A7-A78A81448979}">
      <dgm:prSet/>
      <dgm:spPr/>
      <dgm:t>
        <a:bodyPr/>
        <a:lstStyle/>
        <a:p>
          <a:endParaRPr lang="en-US"/>
        </a:p>
      </dgm:t>
    </dgm:pt>
    <dgm:pt modelId="{579FF000-FF00-4F2E-A800-2807811AE8DF}" type="sibTrans" cxnId="{D1D9C311-1263-40E6-B6A7-A78A81448979}">
      <dgm:prSet/>
      <dgm:spPr/>
      <dgm:t>
        <a:bodyPr/>
        <a:lstStyle/>
        <a:p>
          <a:endParaRPr lang="en-US"/>
        </a:p>
      </dgm:t>
    </dgm:pt>
    <dgm:pt modelId="{91CBAF6A-191F-4CF7-B053-0D34B524D727}">
      <dgm:prSet/>
      <dgm:spPr/>
      <dgm:t>
        <a:bodyPr/>
        <a:lstStyle/>
        <a:p>
          <a:r>
            <a:rPr lang="en-US" b="0" i="0" baseline="0"/>
            <a:t>Loãng-sệt, dính, đặc</a:t>
          </a:r>
          <a:endParaRPr lang="en-US"/>
        </a:p>
      </dgm:t>
    </dgm:pt>
    <dgm:pt modelId="{BBA79C2A-EAC2-494F-AC53-7EDD121F5FC7}" type="parTrans" cxnId="{45EF3C62-86A6-4E36-8999-9B35DA9DB88C}">
      <dgm:prSet/>
      <dgm:spPr/>
      <dgm:t>
        <a:bodyPr/>
        <a:lstStyle/>
        <a:p>
          <a:endParaRPr lang="en-US"/>
        </a:p>
      </dgm:t>
    </dgm:pt>
    <dgm:pt modelId="{2C655C66-C9E2-4B26-A051-F52A15B5B7B1}" type="sibTrans" cxnId="{45EF3C62-86A6-4E36-8999-9B35DA9DB88C}">
      <dgm:prSet/>
      <dgm:spPr/>
      <dgm:t>
        <a:bodyPr/>
        <a:lstStyle/>
        <a:p>
          <a:endParaRPr lang="en-US"/>
        </a:p>
      </dgm:t>
    </dgm:pt>
    <dgm:pt modelId="{0E62B5E8-CB43-41CE-AFCD-193ECA58AB8F}">
      <dgm:prSet/>
      <dgm:spPr/>
      <dgm:t>
        <a:bodyPr/>
        <a:lstStyle/>
        <a:p>
          <a:r>
            <a:rPr lang="en-US" b="0" i="0" baseline="0"/>
            <a:t>Mùi ±</a:t>
          </a:r>
          <a:endParaRPr lang="en-US"/>
        </a:p>
      </dgm:t>
    </dgm:pt>
    <dgm:pt modelId="{3FDFC2ED-2259-4A98-B771-CD2C35BA1F8B}" type="parTrans" cxnId="{83B05DAF-EF89-41D8-A1D2-C1A1B9263874}">
      <dgm:prSet/>
      <dgm:spPr/>
      <dgm:t>
        <a:bodyPr/>
        <a:lstStyle/>
        <a:p>
          <a:endParaRPr lang="en-US"/>
        </a:p>
      </dgm:t>
    </dgm:pt>
    <dgm:pt modelId="{7399C8C0-A46D-4B7F-A6C5-182A8229AE54}" type="sibTrans" cxnId="{83B05DAF-EF89-41D8-A1D2-C1A1B9263874}">
      <dgm:prSet/>
      <dgm:spPr/>
      <dgm:t>
        <a:bodyPr/>
        <a:lstStyle/>
        <a:p>
          <a:endParaRPr lang="en-US"/>
        </a:p>
      </dgm:t>
    </dgm:pt>
    <dgm:pt modelId="{19CD607F-6222-9C41-9D2A-BEAE2FA4AA3B}" type="pres">
      <dgm:prSet presAssocID="{46978B2C-047C-4762-9F9D-4467CA22C6F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9E5AC0-1B88-864B-8206-FB3915505771}" type="pres">
      <dgm:prSet presAssocID="{5FFFE3F9-DF61-4D27-AF72-D805B1B4757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E631B2-9B57-4A4F-B3B3-A56688B7379F}" type="pres">
      <dgm:prSet presAssocID="{1E29A745-5CEC-4481-BFEA-33333C00E653}" presName="spacer" presStyleCnt="0"/>
      <dgm:spPr/>
    </dgm:pt>
    <dgm:pt modelId="{8BAD3B2B-D1C4-8248-89A2-0E37CED39721}" type="pres">
      <dgm:prSet presAssocID="{05C3B044-1C77-4761-88D4-F2B4C6A13DB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674052-8DAD-0245-A028-88462FB39A7C}" type="pres">
      <dgm:prSet presAssocID="{579FF000-FF00-4F2E-A800-2807811AE8DF}" presName="spacer" presStyleCnt="0"/>
      <dgm:spPr/>
    </dgm:pt>
    <dgm:pt modelId="{2A9B4122-AC1E-C349-B62B-F7C25A4AC930}" type="pres">
      <dgm:prSet presAssocID="{91CBAF6A-191F-4CF7-B053-0D34B524D72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2D526-10A6-C442-B2DC-2CA88F94AB9E}" type="pres">
      <dgm:prSet presAssocID="{2C655C66-C9E2-4B26-A051-F52A15B5B7B1}" presName="spacer" presStyleCnt="0"/>
      <dgm:spPr/>
    </dgm:pt>
    <dgm:pt modelId="{32DBA96D-6B22-A041-8281-28291F40BCB8}" type="pres">
      <dgm:prSet presAssocID="{0E62B5E8-CB43-41CE-AFCD-193ECA58AB8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B05DAF-EF89-41D8-A1D2-C1A1B9263874}" srcId="{46978B2C-047C-4762-9F9D-4467CA22C6F1}" destId="{0E62B5E8-CB43-41CE-AFCD-193ECA58AB8F}" srcOrd="3" destOrd="0" parTransId="{3FDFC2ED-2259-4A98-B771-CD2C35BA1F8B}" sibTransId="{7399C8C0-A46D-4B7F-A6C5-182A8229AE54}"/>
    <dgm:cxn modelId="{D1D9C311-1263-40E6-B6A7-A78A81448979}" srcId="{46978B2C-047C-4762-9F9D-4467CA22C6F1}" destId="{05C3B044-1C77-4761-88D4-F2B4C6A13DB9}" srcOrd="1" destOrd="0" parTransId="{30DD012D-7472-47F9-82DD-446FCFEF510E}" sibTransId="{579FF000-FF00-4F2E-A800-2807811AE8DF}"/>
    <dgm:cxn modelId="{F4EEDBBF-CC3F-5044-8DE1-AC78BD4B97A8}" type="presOf" srcId="{05C3B044-1C77-4761-88D4-F2B4C6A13DB9}" destId="{8BAD3B2B-D1C4-8248-89A2-0E37CED39721}" srcOrd="0" destOrd="0" presId="urn:microsoft.com/office/officeart/2005/8/layout/vList2"/>
    <dgm:cxn modelId="{20C62D47-5500-3D45-8578-5F3CFEAD687A}" type="presOf" srcId="{5FFFE3F9-DF61-4D27-AF72-D805B1B4757D}" destId="{6F9E5AC0-1B88-864B-8206-FB3915505771}" srcOrd="0" destOrd="0" presId="urn:microsoft.com/office/officeart/2005/8/layout/vList2"/>
    <dgm:cxn modelId="{F6891B0C-89F6-A84F-B1E4-2F32303A2428}" type="presOf" srcId="{0E62B5E8-CB43-41CE-AFCD-193ECA58AB8F}" destId="{32DBA96D-6B22-A041-8281-28291F40BCB8}" srcOrd="0" destOrd="0" presId="urn:microsoft.com/office/officeart/2005/8/layout/vList2"/>
    <dgm:cxn modelId="{2ED22784-4520-9145-A4E4-C508562F7A6E}" type="presOf" srcId="{91CBAF6A-191F-4CF7-B053-0D34B524D727}" destId="{2A9B4122-AC1E-C349-B62B-F7C25A4AC930}" srcOrd="0" destOrd="0" presId="urn:microsoft.com/office/officeart/2005/8/layout/vList2"/>
    <dgm:cxn modelId="{45EF3C62-86A6-4E36-8999-9B35DA9DB88C}" srcId="{46978B2C-047C-4762-9F9D-4467CA22C6F1}" destId="{91CBAF6A-191F-4CF7-B053-0D34B524D727}" srcOrd="2" destOrd="0" parTransId="{BBA79C2A-EAC2-494F-AC53-7EDD121F5FC7}" sibTransId="{2C655C66-C9E2-4B26-A051-F52A15B5B7B1}"/>
    <dgm:cxn modelId="{60E05A3E-E434-45A6-9E5C-9799CD3DC703}" srcId="{46978B2C-047C-4762-9F9D-4467CA22C6F1}" destId="{5FFFE3F9-DF61-4D27-AF72-D805B1B4757D}" srcOrd="0" destOrd="0" parTransId="{C31342F6-6B45-425B-AB7B-DC0396566816}" sibTransId="{1E29A745-5CEC-4481-BFEA-33333C00E653}"/>
    <dgm:cxn modelId="{410D3728-890B-4941-9B9F-09D40975567E}" type="presOf" srcId="{46978B2C-047C-4762-9F9D-4467CA22C6F1}" destId="{19CD607F-6222-9C41-9D2A-BEAE2FA4AA3B}" srcOrd="0" destOrd="0" presId="urn:microsoft.com/office/officeart/2005/8/layout/vList2"/>
    <dgm:cxn modelId="{395E2AED-7C45-0348-8741-456855E9F2B5}" type="presParOf" srcId="{19CD607F-6222-9C41-9D2A-BEAE2FA4AA3B}" destId="{6F9E5AC0-1B88-864B-8206-FB3915505771}" srcOrd="0" destOrd="0" presId="urn:microsoft.com/office/officeart/2005/8/layout/vList2"/>
    <dgm:cxn modelId="{A3E0410F-8F61-CA4E-B359-2306FFF3C414}" type="presParOf" srcId="{19CD607F-6222-9C41-9D2A-BEAE2FA4AA3B}" destId="{52E631B2-9B57-4A4F-B3B3-A56688B7379F}" srcOrd="1" destOrd="0" presId="urn:microsoft.com/office/officeart/2005/8/layout/vList2"/>
    <dgm:cxn modelId="{BFB176C4-4980-F748-BD1F-F1BB5A05510F}" type="presParOf" srcId="{19CD607F-6222-9C41-9D2A-BEAE2FA4AA3B}" destId="{8BAD3B2B-D1C4-8248-89A2-0E37CED39721}" srcOrd="2" destOrd="0" presId="urn:microsoft.com/office/officeart/2005/8/layout/vList2"/>
    <dgm:cxn modelId="{10FBF0F6-6BE2-D346-B3F6-058C12ED0E92}" type="presParOf" srcId="{19CD607F-6222-9C41-9D2A-BEAE2FA4AA3B}" destId="{D5674052-8DAD-0245-A028-88462FB39A7C}" srcOrd="3" destOrd="0" presId="urn:microsoft.com/office/officeart/2005/8/layout/vList2"/>
    <dgm:cxn modelId="{C2240ADC-80A9-3347-8F52-3CC0339B4BE8}" type="presParOf" srcId="{19CD607F-6222-9C41-9D2A-BEAE2FA4AA3B}" destId="{2A9B4122-AC1E-C349-B62B-F7C25A4AC930}" srcOrd="4" destOrd="0" presId="urn:microsoft.com/office/officeart/2005/8/layout/vList2"/>
    <dgm:cxn modelId="{AA0750F7-BD27-C143-9D09-BC7BB0DE532D}" type="presParOf" srcId="{19CD607F-6222-9C41-9D2A-BEAE2FA4AA3B}" destId="{1662D526-10A6-C442-B2DC-2CA88F94AB9E}" srcOrd="5" destOrd="0" presId="urn:microsoft.com/office/officeart/2005/8/layout/vList2"/>
    <dgm:cxn modelId="{6B1C0E85-214F-0B4F-B0BE-CDB95856C572}" type="presParOf" srcId="{19CD607F-6222-9C41-9D2A-BEAE2FA4AA3B}" destId="{32DBA96D-6B22-A041-8281-28291F40BCB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26BA79B-5C1C-49A3-86D0-B21D8968F78B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D6DAECC-127F-4C4B-A8B2-4067CDDF275A}">
      <dgm:prSet/>
      <dgm:spPr/>
      <dgm:t>
        <a:bodyPr/>
        <a:lstStyle/>
        <a:p>
          <a:r>
            <a:rPr lang="en-US" b="0" i="0" baseline="0"/>
            <a:t>Nên nghĩ đến khi:</a:t>
          </a:r>
          <a:endParaRPr lang="en-US"/>
        </a:p>
      </dgm:t>
    </dgm:pt>
    <dgm:pt modelId="{07E2C5A6-8A36-4442-86F1-06F70C213028}" type="parTrans" cxnId="{ADE805A2-DA54-433E-B7DA-4700EDBAF1D9}">
      <dgm:prSet/>
      <dgm:spPr/>
      <dgm:t>
        <a:bodyPr/>
        <a:lstStyle/>
        <a:p>
          <a:endParaRPr lang="en-US"/>
        </a:p>
      </dgm:t>
    </dgm:pt>
    <dgm:pt modelId="{C064462A-E3A0-4BF1-9F9C-A630C94EAF5D}" type="sibTrans" cxnId="{ADE805A2-DA54-433E-B7DA-4700EDBAF1D9}">
      <dgm:prSet/>
      <dgm:spPr/>
      <dgm:t>
        <a:bodyPr/>
        <a:lstStyle/>
        <a:p>
          <a:endParaRPr lang="en-US"/>
        </a:p>
      </dgm:t>
    </dgm:pt>
    <dgm:pt modelId="{707999B5-DBE4-4CAA-B62A-B919D08DF78D}">
      <dgm:prSet/>
      <dgm:spPr/>
      <dgm:t>
        <a:bodyPr/>
        <a:lstStyle/>
        <a:p>
          <a:r>
            <a:rPr lang="en-US" b="0" i="0" baseline="0"/>
            <a:t>Viêm niệu đạo tái đi tái lại</a:t>
          </a:r>
          <a:endParaRPr lang="en-US"/>
        </a:p>
      </dgm:t>
    </dgm:pt>
    <dgm:pt modelId="{8B3FB7AD-0A7A-4ED2-84EE-465BA632B857}" type="parTrans" cxnId="{3E9B0328-89EA-4984-8F4F-4698B5ACFC3B}">
      <dgm:prSet/>
      <dgm:spPr/>
      <dgm:t>
        <a:bodyPr/>
        <a:lstStyle/>
        <a:p>
          <a:endParaRPr lang="en-US"/>
        </a:p>
      </dgm:t>
    </dgm:pt>
    <dgm:pt modelId="{AA1EFEF5-257C-46B1-99C1-128AEA458E1F}" type="sibTrans" cxnId="{3E9B0328-89EA-4984-8F4F-4698B5ACFC3B}">
      <dgm:prSet/>
      <dgm:spPr/>
      <dgm:t>
        <a:bodyPr/>
        <a:lstStyle/>
        <a:p>
          <a:endParaRPr lang="en-US"/>
        </a:p>
      </dgm:t>
    </dgm:pt>
    <dgm:pt modelId="{C80A43C6-BCA5-459E-ADC5-37ADAB899540}">
      <dgm:prSet/>
      <dgm:spPr/>
      <dgm:t>
        <a:bodyPr/>
        <a:lstStyle/>
        <a:p>
          <a:r>
            <a:rPr lang="en-US" b="0" i="0" baseline="0"/>
            <a:t>Viêm cổ tử cung tái đi tái lại</a:t>
          </a:r>
          <a:endParaRPr lang="en-US"/>
        </a:p>
      </dgm:t>
    </dgm:pt>
    <dgm:pt modelId="{D6E84C6B-DFC2-43E7-91D9-79943235D78B}" type="parTrans" cxnId="{69B63A7E-C0A5-4939-95B8-DFFB90220E4E}">
      <dgm:prSet/>
      <dgm:spPr/>
      <dgm:t>
        <a:bodyPr/>
        <a:lstStyle/>
        <a:p>
          <a:endParaRPr lang="en-US"/>
        </a:p>
      </dgm:t>
    </dgm:pt>
    <dgm:pt modelId="{BDFFA487-F5DE-4BE9-BC98-68ADCE0177C4}" type="sibTrans" cxnId="{69B63A7E-C0A5-4939-95B8-DFFB90220E4E}">
      <dgm:prSet/>
      <dgm:spPr/>
      <dgm:t>
        <a:bodyPr/>
        <a:lstStyle/>
        <a:p>
          <a:endParaRPr lang="en-US"/>
        </a:p>
      </dgm:t>
    </dgm:pt>
    <dgm:pt modelId="{A3A49B70-DAB0-4171-9C8D-B4F39F684E4F}">
      <dgm:prSet/>
      <dgm:spPr/>
      <dgm:t>
        <a:bodyPr/>
        <a:lstStyle/>
        <a:p>
          <a:r>
            <a:rPr lang="en-US" b="0" i="0" baseline="0"/>
            <a:t>Viêm vùng chậu tái đi tái lại</a:t>
          </a:r>
          <a:endParaRPr lang="en-US"/>
        </a:p>
      </dgm:t>
    </dgm:pt>
    <dgm:pt modelId="{9C919A90-CEE6-4785-9DA3-7EAE08BCC567}" type="parTrans" cxnId="{29BAE4C2-5B34-4811-9C7B-13BA7113C51C}">
      <dgm:prSet/>
      <dgm:spPr/>
      <dgm:t>
        <a:bodyPr/>
        <a:lstStyle/>
        <a:p>
          <a:endParaRPr lang="en-US"/>
        </a:p>
      </dgm:t>
    </dgm:pt>
    <dgm:pt modelId="{3BCFC87B-9D7B-4DB6-97D6-42F63E12835A}" type="sibTrans" cxnId="{29BAE4C2-5B34-4811-9C7B-13BA7113C51C}">
      <dgm:prSet/>
      <dgm:spPr/>
      <dgm:t>
        <a:bodyPr/>
        <a:lstStyle/>
        <a:p>
          <a:endParaRPr lang="en-US"/>
        </a:p>
      </dgm:t>
    </dgm:pt>
    <dgm:pt modelId="{99503C68-3A1F-4780-A4F9-749DEE4DAD61}">
      <dgm:prSet/>
      <dgm:spPr/>
      <dgm:t>
        <a:bodyPr/>
        <a:lstStyle/>
        <a:p>
          <a:r>
            <a:rPr lang="en-US" b="0" i="0" baseline="0"/>
            <a:t>Vô sinh nguyên nhân vòi trứng</a:t>
          </a:r>
          <a:endParaRPr lang="en-US"/>
        </a:p>
      </dgm:t>
    </dgm:pt>
    <dgm:pt modelId="{B0D1A07E-4ADC-4A4A-A0F1-44279B874703}" type="parTrans" cxnId="{CF6F78EB-C59F-4131-948E-86E8F2AA7DEE}">
      <dgm:prSet/>
      <dgm:spPr/>
      <dgm:t>
        <a:bodyPr/>
        <a:lstStyle/>
        <a:p>
          <a:endParaRPr lang="en-US"/>
        </a:p>
      </dgm:t>
    </dgm:pt>
    <dgm:pt modelId="{38CAEE3F-25A3-41EC-ACE6-1D7356C0F16A}" type="sibTrans" cxnId="{CF6F78EB-C59F-4131-948E-86E8F2AA7DEE}">
      <dgm:prSet/>
      <dgm:spPr/>
      <dgm:t>
        <a:bodyPr/>
        <a:lstStyle/>
        <a:p>
          <a:endParaRPr lang="en-US"/>
        </a:p>
      </dgm:t>
    </dgm:pt>
    <dgm:pt modelId="{E7EDB0D5-489B-461E-8AAC-1DA21FB32731}">
      <dgm:prSet/>
      <dgm:spPr/>
      <dgm:t>
        <a:bodyPr/>
        <a:lstStyle/>
        <a:p>
          <a:r>
            <a:rPr lang="en-US" b="0" i="0" baseline="0"/>
            <a:t>Chẩn đoán bằng NAAT</a:t>
          </a:r>
          <a:endParaRPr lang="en-US"/>
        </a:p>
      </dgm:t>
    </dgm:pt>
    <dgm:pt modelId="{E1AE9EB2-3C12-4C51-A732-FB84927555EC}" type="parTrans" cxnId="{76B8F9ED-071F-4AD6-86C0-5158B12DD93E}">
      <dgm:prSet/>
      <dgm:spPr/>
      <dgm:t>
        <a:bodyPr/>
        <a:lstStyle/>
        <a:p>
          <a:endParaRPr lang="en-US"/>
        </a:p>
      </dgm:t>
    </dgm:pt>
    <dgm:pt modelId="{6EBB94BA-EBEF-4CA0-B9CD-56F58E1F4695}" type="sibTrans" cxnId="{76B8F9ED-071F-4AD6-86C0-5158B12DD93E}">
      <dgm:prSet/>
      <dgm:spPr/>
      <dgm:t>
        <a:bodyPr/>
        <a:lstStyle/>
        <a:p>
          <a:endParaRPr lang="en-US"/>
        </a:p>
      </dgm:t>
    </dgm:pt>
    <dgm:pt modelId="{8C959D88-F3F8-8D41-85AC-0661B76EF0D7}" type="pres">
      <dgm:prSet presAssocID="{E26BA79B-5C1C-49A3-86D0-B21D8968F78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3982E4-6CC4-FF4B-AB5A-F9ADAE878D90}" type="pres">
      <dgm:prSet presAssocID="{CD6DAECC-127F-4C4B-A8B2-4067CDDF275A}" presName="parentLin" presStyleCnt="0"/>
      <dgm:spPr/>
    </dgm:pt>
    <dgm:pt modelId="{14366B97-311C-B647-BAEF-E64AC022327B}" type="pres">
      <dgm:prSet presAssocID="{CD6DAECC-127F-4C4B-A8B2-4067CDDF275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89B4D93-D51E-6840-BCAD-935383A460DE}" type="pres">
      <dgm:prSet presAssocID="{CD6DAECC-127F-4C4B-A8B2-4067CDDF275A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0AC3C-224C-2D44-AF6D-78032EE180FA}" type="pres">
      <dgm:prSet presAssocID="{CD6DAECC-127F-4C4B-A8B2-4067CDDF275A}" presName="negativeSpace" presStyleCnt="0"/>
      <dgm:spPr/>
    </dgm:pt>
    <dgm:pt modelId="{B11A9CA2-F3CA-EE47-BB24-D2B7FEDA9418}" type="pres">
      <dgm:prSet presAssocID="{CD6DAECC-127F-4C4B-A8B2-4067CDDF275A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4F0B1-A7DB-DE47-B75C-4D0BE8E65F7B}" type="pres">
      <dgm:prSet presAssocID="{C064462A-E3A0-4BF1-9F9C-A630C94EAF5D}" presName="spaceBetweenRectangles" presStyleCnt="0"/>
      <dgm:spPr/>
    </dgm:pt>
    <dgm:pt modelId="{CA7A80BD-845C-014C-B3BC-B3B798B43EEB}" type="pres">
      <dgm:prSet presAssocID="{E7EDB0D5-489B-461E-8AAC-1DA21FB32731}" presName="parentLin" presStyleCnt="0"/>
      <dgm:spPr/>
    </dgm:pt>
    <dgm:pt modelId="{C27CBC9A-A3B2-194A-BEA2-1A292E01B19B}" type="pres">
      <dgm:prSet presAssocID="{E7EDB0D5-489B-461E-8AAC-1DA21FB3273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2C96AE97-CE67-CE40-AD28-046F10E1C1C0}" type="pres">
      <dgm:prSet presAssocID="{E7EDB0D5-489B-461E-8AAC-1DA21FB3273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A3EAE-C109-E74D-943B-C211151DC2A5}" type="pres">
      <dgm:prSet presAssocID="{E7EDB0D5-489B-461E-8AAC-1DA21FB32731}" presName="negativeSpace" presStyleCnt="0"/>
      <dgm:spPr/>
    </dgm:pt>
    <dgm:pt modelId="{22485F46-95A7-3E45-BD11-76450DB2DC16}" type="pres">
      <dgm:prSet presAssocID="{E7EDB0D5-489B-461E-8AAC-1DA21FB327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3B04910-C959-E148-8835-BF8F2B001634}" type="presOf" srcId="{C80A43C6-BCA5-459E-ADC5-37ADAB899540}" destId="{B11A9CA2-F3CA-EE47-BB24-D2B7FEDA9418}" srcOrd="0" destOrd="1" presId="urn:microsoft.com/office/officeart/2005/8/layout/list1"/>
    <dgm:cxn modelId="{76B8F9ED-071F-4AD6-86C0-5158B12DD93E}" srcId="{E26BA79B-5C1C-49A3-86D0-B21D8968F78B}" destId="{E7EDB0D5-489B-461E-8AAC-1DA21FB32731}" srcOrd="1" destOrd="0" parTransId="{E1AE9EB2-3C12-4C51-A732-FB84927555EC}" sibTransId="{6EBB94BA-EBEF-4CA0-B9CD-56F58E1F4695}"/>
    <dgm:cxn modelId="{6AC6943D-65BE-0347-B1BA-F31CC1216136}" type="presOf" srcId="{707999B5-DBE4-4CAA-B62A-B919D08DF78D}" destId="{B11A9CA2-F3CA-EE47-BB24-D2B7FEDA9418}" srcOrd="0" destOrd="0" presId="urn:microsoft.com/office/officeart/2005/8/layout/list1"/>
    <dgm:cxn modelId="{9C22430A-D6F4-CE43-B1B6-0A8DB402D618}" type="presOf" srcId="{CD6DAECC-127F-4C4B-A8B2-4067CDDF275A}" destId="{14366B97-311C-B647-BAEF-E64AC022327B}" srcOrd="0" destOrd="0" presId="urn:microsoft.com/office/officeart/2005/8/layout/list1"/>
    <dgm:cxn modelId="{AA61A775-4B7B-D740-9D5C-C11324058DD7}" type="presOf" srcId="{CD6DAECC-127F-4C4B-A8B2-4067CDDF275A}" destId="{989B4D93-D51E-6840-BCAD-935383A460DE}" srcOrd="1" destOrd="0" presId="urn:microsoft.com/office/officeart/2005/8/layout/list1"/>
    <dgm:cxn modelId="{AC7D6EAD-A5E4-B142-8C86-B0971EF20D0A}" type="presOf" srcId="{99503C68-3A1F-4780-A4F9-749DEE4DAD61}" destId="{B11A9CA2-F3CA-EE47-BB24-D2B7FEDA9418}" srcOrd="0" destOrd="3" presId="urn:microsoft.com/office/officeart/2005/8/layout/list1"/>
    <dgm:cxn modelId="{29BAE4C2-5B34-4811-9C7B-13BA7113C51C}" srcId="{CD6DAECC-127F-4C4B-A8B2-4067CDDF275A}" destId="{A3A49B70-DAB0-4171-9C8D-B4F39F684E4F}" srcOrd="2" destOrd="0" parTransId="{9C919A90-CEE6-4785-9DA3-7EAE08BCC567}" sibTransId="{3BCFC87B-9D7B-4DB6-97D6-42F63E12835A}"/>
    <dgm:cxn modelId="{69B63A7E-C0A5-4939-95B8-DFFB90220E4E}" srcId="{CD6DAECC-127F-4C4B-A8B2-4067CDDF275A}" destId="{C80A43C6-BCA5-459E-ADC5-37ADAB899540}" srcOrd="1" destOrd="0" parTransId="{D6E84C6B-DFC2-43E7-91D9-79943235D78B}" sibTransId="{BDFFA487-F5DE-4BE9-BC98-68ADCE0177C4}"/>
    <dgm:cxn modelId="{3E9B0328-89EA-4984-8F4F-4698B5ACFC3B}" srcId="{CD6DAECC-127F-4C4B-A8B2-4067CDDF275A}" destId="{707999B5-DBE4-4CAA-B62A-B919D08DF78D}" srcOrd="0" destOrd="0" parTransId="{8B3FB7AD-0A7A-4ED2-84EE-465BA632B857}" sibTransId="{AA1EFEF5-257C-46B1-99C1-128AEA458E1F}"/>
    <dgm:cxn modelId="{07C6E911-C00E-B545-9D90-51B0A93946D9}" type="presOf" srcId="{E7EDB0D5-489B-461E-8AAC-1DA21FB32731}" destId="{2C96AE97-CE67-CE40-AD28-046F10E1C1C0}" srcOrd="1" destOrd="0" presId="urn:microsoft.com/office/officeart/2005/8/layout/list1"/>
    <dgm:cxn modelId="{33FB666F-C41A-3646-98F0-7191D737BBD3}" type="presOf" srcId="{E7EDB0D5-489B-461E-8AAC-1DA21FB32731}" destId="{C27CBC9A-A3B2-194A-BEA2-1A292E01B19B}" srcOrd="0" destOrd="0" presId="urn:microsoft.com/office/officeart/2005/8/layout/list1"/>
    <dgm:cxn modelId="{CF6F78EB-C59F-4131-948E-86E8F2AA7DEE}" srcId="{CD6DAECC-127F-4C4B-A8B2-4067CDDF275A}" destId="{99503C68-3A1F-4780-A4F9-749DEE4DAD61}" srcOrd="3" destOrd="0" parTransId="{B0D1A07E-4ADC-4A4A-A0F1-44279B874703}" sibTransId="{38CAEE3F-25A3-41EC-ACE6-1D7356C0F16A}"/>
    <dgm:cxn modelId="{872DEF4C-5262-E84C-9FD0-E5B58668A31C}" type="presOf" srcId="{E26BA79B-5C1C-49A3-86D0-B21D8968F78B}" destId="{8C959D88-F3F8-8D41-85AC-0661B76EF0D7}" srcOrd="0" destOrd="0" presId="urn:microsoft.com/office/officeart/2005/8/layout/list1"/>
    <dgm:cxn modelId="{ADE805A2-DA54-433E-B7DA-4700EDBAF1D9}" srcId="{E26BA79B-5C1C-49A3-86D0-B21D8968F78B}" destId="{CD6DAECC-127F-4C4B-A8B2-4067CDDF275A}" srcOrd="0" destOrd="0" parTransId="{07E2C5A6-8A36-4442-86F1-06F70C213028}" sibTransId="{C064462A-E3A0-4BF1-9F9C-A630C94EAF5D}"/>
    <dgm:cxn modelId="{309770AD-DB67-D344-A2AD-6F1595D4D145}" type="presOf" srcId="{A3A49B70-DAB0-4171-9C8D-B4F39F684E4F}" destId="{B11A9CA2-F3CA-EE47-BB24-D2B7FEDA9418}" srcOrd="0" destOrd="2" presId="urn:microsoft.com/office/officeart/2005/8/layout/list1"/>
    <dgm:cxn modelId="{A2D3C317-9F3F-C34E-B19E-5C6647284294}" type="presParOf" srcId="{8C959D88-F3F8-8D41-85AC-0661B76EF0D7}" destId="{953982E4-6CC4-FF4B-AB5A-F9ADAE878D90}" srcOrd="0" destOrd="0" presId="urn:microsoft.com/office/officeart/2005/8/layout/list1"/>
    <dgm:cxn modelId="{F2C673F0-A31F-E442-BDDC-CAE3E13D7AB0}" type="presParOf" srcId="{953982E4-6CC4-FF4B-AB5A-F9ADAE878D90}" destId="{14366B97-311C-B647-BAEF-E64AC022327B}" srcOrd="0" destOrd="0" presId="urn:microsoft.com/office/officeart/2005/8/layout/list1"/>
    <dgm:cxn modelId="{4AC77082-4726-3E44-8B98-B4983EF5E3A0}" type="presParOf" srcId="{953982E4-6CC4-FF4B-AB5A-F9ADAE878D90}" destId="{989B4D93-D51E-6840-BCAD-935383A460DE}" srcOrd="1" destOrd="0" presId="urn:microsoft.com/office/officeart/2005/8/layout/list1"/>
    <dgm:cxn modelId="{50B40166-00AF-BE40-8D49-37BA84B54043}" type="presParOf" srcId="{8C959D88-F3F8-8D41-85AC-0661B76EF0D7}" destId="{CEB0AC3C-224C-2D44-AF6D-78032EE180FA}" srcOrd="1" destOrd="0" presId="urn:microsoft.com/office/officeart/2005/8/layout/list1"/>
    <dgm:cxn modelId="{7A1B7915-4046-3949-AFA3-36D56A398587}" type="presParOf" srcId="{8C959D88-F3F8-8D41-85AC-0661B76EF0D7}" destId="{B11A9CA2-F3CA-EE47-BB24-D2B7FEDA9418}" srcOrd="2" destOrd="0" presId="urn:microsoft.com/office/officeart/2005/8/layout/list1"/>
    <dgm:cxn modelId="{EB900B9E-DCD4-D84B-996B-0FD2B7A9843A}" type="presParOf" srcId="{8C959D88-F3F8-8D41-85AC-0661B76EF0D7}" destId="{FF94F0B1-A7DB-DE47-B75C-4D0BE8E65F7B}" srcOrd="3" destOrd="0" presId="urn:microsoft.com/office/officeart/2005/8/layout/list1"/>
    <dgm:cxn modelId="{DD2F4572-25A3-BF4D-AAD4-9E1FAC2C2D9A}" type="presParOf" srcId="{8C959D88-F3F8-8D41-85AC-0661B76EF0D7}" destId="{CA7A80BD-845C-014C-B3BC-B3B798B43EEB}" srcOrd="4" destOrd="0" presId="urn:microsoft.com/office/officeart/2005/8/layout/list1"/>
    <dgm:cxn modelId="{D2B96634-94F4-634D-98C7-B3B710632CA7}" type="presParOf" srcId="{CA7A80BD-845C-014C-B3BC-B3B798B43EEB}" destId="{C27CBC9A-A3B2-194A-BEA2-1A292E01B19B}" srcOrd="0" destOrd="0" presId="urn:microsoft.com/office/officeart/2005/8/layout/list1"/>
    <dgm:cxn modelId="{B4D2E87C-0CD6-2C42-AB1C-C886EF21F681}" type="presParOf" srcId="{CA7A80BD-845C-014C-B3BC-B3B798B43EEB}" destId="{2C96AE97-CE67-CE40-AD28-046F10E1C1C0}" srcOrd="1" destOrd="0" presId="urn:microsoft.com/office/officeart/2005/8/layout/list1"/>
    <dgm:cxn modelId="{FB704320-82C7-3141-A879-F68C6AA561EE}" type="presParOf" srcId="{8C959D88-F3F8-8D41-85AC-0661B76EF0D7}" destId="{CFCA3EAE-C109-E74D-943B-C211151DC2A5}" srcOrd="5" destOrd="0" presId="urn:microsoft.com/office/officeart/2005/8/layout/list1"/>
    <dgm:cxn modelId="{143E52E9-4C03-5449-B20E-F84C30748210}" type="presParOf" srcId="{8C959D88-F3F8-8D41-85AC-0661B76EF0D7}" destId="{22485F46-95A7-3E45-BD11-76450DB2DC1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F4C9D1C-51C3-4D69-AB58-231B5794AE0D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C80026B-22E4-4585-84A3-226A3D0D8D91}">
      <dgm:prSet/>
      <dgm:spPr/>
      <dgm:t>
        <a:bodyPr/>
        <a:lstStyle/>
        <a:p>
          <a:r>
            <a:rPr lang="en-US" b="0" i="0" baseline="0"/>
            <a:t>Vị trí thu sinh phẩm:</a:t>
          </a:r>
          <a:endParaRPr lang="en-US"/>
        </a:p>
      </dgm:t>
    </dgm:pt>
    <dgm:pt modelId="{4642B24D-D14D-4FDB-B06D-DF36C8A94A3F}" type="parTrans" cxnId="{9BBB19FF-1839-4137-BECB-7115283AB7BC}">
      <dgm:prSet/>
      <dgm:spPr/>
      <dgm:t>
        <a:bodyPr/>
        <a:lstStyle/>
        <a:p>
          <a:endParaRPr lang="en-US"/>
        </a:p>
      </dgm:t>
    </dgm:pt>
    <dgm:pt modelId="{62A9C876-93F4-4981-B712-7769A5A94670}" type="sibTrans" cxnId="{9BBB19FF-1839-4137-BECB-7115283AB7BC}">
      <dgm:prSet/>
      <dgm:spPr/>
      <dgm:t>
        <a:bodyPr/>
        <a:lstStyle/>
        <a:p>
          <a:endParaRPr lang="en-US"/>
        </a:p>
      </dgm:t>
    </dgm:pt>
    <dgm:pt modelId="{61D41D23-E724-4270-98B5-AC78384DA076}">
      <dgm:prSet/>
      <dgm:spPr/>
      <dgm:t>
        <a:bodyPr/>
        <a:lstStyle/>
        <a:p>
          <a:r>
            <a:rPr lang="en-US" b="0" i="0" baseline="0"/>
            <a:t>Âm đạo</a:t>
          </a:r>
          <a:endParaRPr lang="en-US"/>
        </a:p>
      </dgm:t>
    </dgm:pt>
    <dgm:pt modelId="{08C0610A-89C4-4F85-88E7-3BC181BEA5A0}" type="parTrans" cxnId="{2F54DAC0-DF40-471D-8904-D3CD5EA18FBC}">
      <dgm:prSet/>
      <dgm:spPr/>
      <dgm:t>
        <a:bodyPr/>
        <a:lstStyle/>
        <a:p>
          <a:endParaRPr lang="en-US"/>
        </a:p>
      </dgm:t>
    </dgm:pt>
    <dgm:pt modelId="{8BA4EE76-4831-4034-B090-B49F5B8A7672}" type="sibTrans" cxnId="{2F54DAC0-DF40-471D-8904-D3CD5EA18FBC}">
      <dgm:prSet/>
      <dgm:spPr/>
      <dgm:t>
        <a:bodyPr/>
        <a:lstStyle/>
        <a:p>
          <a:endParaRPr lang="en-US"/>
        </a:p>
      </dgm:t>
    </dgm:pt>
    <dgm:pt modelId="{4C908BE7-04A0-44EA-A210-D48406B867F7}">
      <dgm:prSet/>
      <dgm:spPr/>
      <dgm:t>
        <a:bodyPr/>
        <a:lstStyle/>
        <a:p>
          <a:r>
            <a:rPr lang="en-US" b="0" i="0" baseline="0"/>
            <a:t>Bên trong CTC</a:t>
          </a:r>
          <a:endParaRPr lang="en-US"/>
        </a:p>
      </dgm:t>
    </dgm:pt>
    <dgm:pt modelId="{D9CC5B50-9238-438E-8CEF-8578BC57A9AB}" type="parTrans" cxnId="{509FAF71-6E1F-4BF3-A8AD-D58EA79D302A}">
      <dgm:prSet/>
      <dgm:spPr/>
      <dgm:t>
        <a:bodyPr/>
        <a:lstStyle/>
        <a:p>
          <a:endParaRPr lang="en-US"/>
        </a:p>
      </dgm:t>
    </dgm:pt>
    <dgm:pt modelId="{C42B84D4-92CD-451A-886F-F075DA7E2AEA}" type="sibTrans" cxnId="{509FAF71-6E1F-4BF3-A8AD-D58EA79D302A}">
      <dgm:prSet/>
      <dgm:spPr/>
      <dgm:t>
        <a:bodyPr/>
        <a:lstStyle/>
        <a:p>
          <a:endParaRPr lang="en-US"/>
        </a:p>
      </dgm:t>
    </dgm:pt>
    <dgm:pt modelId="{BDC437E0-4F06-4DE3-8234-E3A424E42226}">
      <dgm:prSet/>
      <dgm:spPr/>
      <dgm:t>
        <a:bodyPr/>
        <a:lstStyle/>
        <a:p>
          <a:r>
            <a:rPr lang="en-US" b="0" i="0" baseline="0"/>
            <a:t>Niệu đạo</a:t>
          </a:r>
          <a:endParaRPr lang="en-US"/>
        </a:p>
      </dgm:t>
    </dgm:pt>
    <dgm:pt modelId="{ACDDD442-F098-4690-9B11-0E2FA32D07E8}" type="parTrans" cxnId="{24494C9A-4C33-4DF9-9AE9-474B56F86CBF}">
      <dgm:prSet/>
      <dgm:spPr/>
      <dgm:t>
        <a:bodyPr/>
        <a:lstStyle/>
        <a:p>
          <a:endParaRPr lang="en-US"/>
        </a:p>
      </dgm:t>
    </dgm:pt>
    <dgm:pt modelId="{9FF3B638-638C-4F30-9567-B1A1A75555EE}" type="sibTrans" cxnId="{24494C9A-4C33-4DF9-9AE9-474B56F86CBF}">
      <dgm:prSet/>
      <dgm:spPr/>
      <dgm:t>
        <a:bodyPr/>
        <a:lstStyle/>
        <a:p>
          <a:endParaRPr lang="en-US"/>
        </a:p>
      </dgm:t>
    </dgm:pt>
    <dgm:pt modelId="{62DDE289-2EFC-4AB1-A365-0459291C4BEA}">
      <dgm:prSet/>
      <dgm:spPr/>
      <dgm:t>
        <a:bodyPr/>
        <a:lstStyle/>
        <a:p>
          <a:r>
            <a:rPr lang="en-US" b="0" i="0" baseline="0"/>
            <a:t>Nước tiểu đầu buổi sáng, đầu dòng</a:t>
          </a:r>
          <a:endParaRPr lang="en-US"/>
        </a:p>
      </dgm:t>
    </dgm:pt>
    <dgm:pt modelId="{26EB6AE5-FA57-4BC9-AE40-BDBB2561A38B}" type="parTrans" cxnId="{39CEF8F3-7E14-4AC1-A5E6-F8DA470F8526}">
      <dgm:prSet/>
      <dgm:spPr/>
      <dgm:t>
        <a:bodyPr/>
        <a:lstStyle/>
        <a:p>
          <a:endParaRPr lang="en-US"/>
        </a:p>
      </dgm:t>
    </dgm:pt>
    <dgm:pt modelId="{39DFA3CD-F8ED-4E53-B56A-0BB0872DAF72}" type="sibTrans" cxnId="{39CEF8F3-7E14-4AC1-A5E6-F8DA470F8526}">
      <dgm:prSet/>
      <dgm:spPr/>
      <dgm:t>
        <a:bodyPr/>
        <a:lstStyle/>
        <a:p>
          <a:endParaRPr lang="en-US"/>
        </a:p>
      </dgm:t>
    </dgm:pt>
    <dgm:pt modelId="{0576EB1C-7F55-4F8F-8B9B-F5AB6AB29753}">
      <dgm:prSet/>
      <dgm:spPr/>
      <dgm:t>
        <a:bodyPr/>
        <a:lstStyle/>
        <a:p>
          <a:r>
            <a:rPr lang="en-US" b="0" i="0" baseline="0"/>
            <a:t>Kit riêng cho từng loại tác nhân</a:t>
          </a:r>
          <a:endParaRPr lang="en-US"/>
        </a:p>
      </dgm:t>
    </dgm:pt>
    <dgm:pt modelId="{5E5AC21A-10D8-43F4-A24B-A3E0AD05D7F5}" type="parTrans" cxnId="{69D18811-1273-471E-ADA3-8573BF86C653}">
      <dgm:prSet/>
      <dgm:spPr/>
      <dgm:t>
        <a:bodyPr/>
        <a:lstStyle/>
        <a:p>
          <a:endParaRPr lang="en-US"/>
        </a:p>
      </dgm:t>
    </dgm:pt>
    <dgm:pt modelId="{95A0BFFF-EC49-41D3-8205-BA19BD8E1C45}" type="sibTrans" cxnId="{69D18811-1273-471E-ADA3-8573BF86C653}">
      <dgm:prSet/>
      <dgm:spPr/>
      <dgm:t>
        <a:bodyPr/>
        <a:lstStyle/>
        <a:p>
          <a:endParaRPr lang="en-US"/>
        </a:p>
      </dgm:t>
    </dgm:pt>
    <dgm:pt modelId="{A059A611-8B13-4A8E-AFE5-D20B666EDDD1}">
      <dgm:prSet/>
      <dgm:spPr/>
      <dgm:t>
        <a:bodyPr/>
        <a:lstStyle/>
        <a:p>
          <a:r>
            <a:rPr lang="en-US" b="0" i="0" baseline="0"/>
            <a:t>Kit riêng cho từng loại sinh phẩm</a:t>
          </a:r>
          <a:endParaRPr lang="en-US"/>
        </a:p>
      </dgm:t>
    </dgm:pt>
    <dgm:pt modelId="{7DF862B1-DAEA-476F-A12E-E272AD9D5F07}" type="parTrans" cxnId="{C31AF389-A43C-4AE2-A77C-82676A4124D1}">
      <dgm:prSet/>
      <dgm:spPr/>
      <dgm:t>
        <a:bodyPr/>
        <a:lstStyle/>
        <a:p>
          <a:endParaRPr lang="en-US"/>
        </a:p>
      </dgm:t>
    </dgm:pt>
    <dgm:pt modelId="{F04E052C-9F42-44E3-816B-232BAA098F1D}" type="sibTrans" cxnId="{C31AF389-A43C-4AE2-A77C-82676A4124D1}">
      <dgm:prSet/>
      <dgm:spPr/>
      <dgm:t>
        <a:bodyPr/>
        <a:lstStyle/>
        <a:p>
          <a:endParaRPr lang="en-US"/>
        </a:p>
      </dgm:t>
    </dgm:pt>
    <dgm:pt modelId="{9693EC28-ED1B-0D41-895D-2B5254DA971B}" type="pres">
      <dgm:prSet presAssocID="{BF4C9D1C-51C3-4D69-AB58-231B5794AE0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016828-56F4-C449-8CB2-3AFBF43FF916}" type="pres">
      <dgm:prSet presAssocID="{CC80026B-22E4-4585-84A3-226A3D0D8D91}" presName="parentLin" presStyleCnt="0"/>
      <dgm:spPr/>
    </dgm:pt>
    <dgm:pt modelId="{74251524-21FE-4341-8A0C-FAE0BD745982}" type="pres">
      <dgm:prSet presAssocID="{CC80026B-22E4-4585-84A3-226A3D0D8D9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A674413-02EB-C14C-BDCF-91813DCA5F2D}" type="pres">
      <dgm:prSet presAssocID="{CC80026B-22E4-4585-84A3-226A3D0D8D9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31BE99-24E7-4841-987E-A23157AC88A6}" type="pres">
      <dgm:prSet presAssocID="{CC80026B-22E4-4585-84A3-226A3D0D8D91}" presName="negativeSpace" presStyleCnt="0"/>
      <dgm:spPr/>
    </dgm:pt>
    <dgm:pt modelId="{584499F4-44BA-0144-B848-22E456C3DF2C}" type="pres">
      <dgm:prSet presAssocID="{CC80026B-22E4-4585-84A3-226A3D0D8D9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C3F2A0-970B-EA42-B50D-C0A0EEE61128}" type="pres">
      <dgm:prSet presAssocID="{62A9C876-93F4-4981-B712-7769A5A94670}" presName="spaceBetweenRectangles" presStyleCnt="0"/>
      <dgm:spPr/>
    </dgm:pt>
    <dgm:pt modelId="{AAC5EA3E-0D99-B143-AA4A-95BAC26E9217}" type="pres">
      <dgm:prSet presAssocID="{0576EB1C-7F55-4F8F-8B9B-F5AB6AB29753}" presName="parentLin" presStyleCnt="0"/>
      <dgm:spPr/>
    </dgm:pt>
    <dgm:pt modelId="{6F37C19A-2484-B746-A409-70D958EB1BB6}" type="pres">
      <dgm:prSet presAssocID="{0576EB1C-7F55-4F8F-8B9B-F5AB6AB2975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9EDD0AA-AA04-1041-8085-8F043932BF02}" type="pres">
      <dgm:prSet presAssocID="{0576EB1C-7F55-4F8F-8B9B-F5AB6AB2975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D9BC84-8463-6348-BADA-F8DCC4FE3966}" type="pres">
      <dgm:prSet presAssocID="{0576EB1C-7F55-4F8F-8B9B-F5AB6AB29753}" presName="negativeSpace" presStyleCnt="0"/>
      <dgm:spPr/>
    </dgm:pt>
    <dgm:pt modelId="{896DFF8E-60F3-4E44-99C0-B1DDFB93C3A3}" type="pres">
      <dgm:prSet presAssocID="{0576EB1C-7F55-4F8F-8B9B-F5AB6AB29753}" presName="childText" presStyleLbl="conFgAcc1" presStyleIdx="1" presStyleCnt="3">
        <dgm:presLayoutVars>
          <dgm:bulletEnabled val="1"/>
        </dgm:presLayoutVars>
      </dgm:prSet>
      <dgm:spPr/>
    </dgm:pt>
    <dgm:pt modelId="{E380F5FE-83BD-EE48-B374-762D966EA8B6}" type="pres">
      <dgm:prSet presAssocID="{95A0BFFF-EC49-41D3-8205-BA19BD8E1C45}" presName="spaceBetweenRectangles" presStyleCnt="0"/>
      <dgm:spPr/>
    </dgm:pt>
    <dgm:pt modelId="{B65D0537-85B1-6943-83B9-1CEDD5C24B2C}" type="pres">
      <dgm:prSet presAssocID="{A059A611-8B13-4A8E-AFE5-D20B666EDDD1}" presName="parentLin" presStyleCnt="0"/>
      <dgm:spPr/>
    </dgm:pt>
    <dgm:pt modelId="{89182793-CC30-7E40-9C29-207A0C8AFB04}" type="pres">
      <dgm:prSet presAssocID="{A059A611-8B13-4A8E-AFE5-D20B666EDDD1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A9BE1037-BA00-5A48-AE41-D6F8969B42E3}" type="pres">
      <dgm:prSet presAssocID="{A059A611-8B13-4A8E-AFE5-D20B666EDDD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7579B-2805-124F-BC29-AA4A8709EE00}" type="pres">
      <dgm:prSet presAssocID="{A059A611-8B13-4A8E-AFE5-D20B666EDDD1}" presName="negativeSpace" presStyleCnt="0"/>
      <dgm:spPr/>
    </dgm:pt>
    <dgm:pt modelId="{D30413E9-EB4F-9040-B80F-D95AF4468F7F}" type="pres">
      <dgm:prSet presAssocID="{A059A611-8B13-4A8E-AFE5-D20B666EDDD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F8095FC-6BBF-1341-AF56-FBE17A2A6CA8}" type="presOf" srcId="{CC80026B-22E4-4585-84A3-226A3D0D8D91}" destId="{4A674413-02EB-C14C-BDCF-91813DCA5F2D}" srcOrd="1" destOrd="0" presId="urn:microsoft.com/office/officeart/2005/8/layout/list1"/>
    <dgm:cxn modelId="{509FAF71-6E1F-4BF3-A8AD-D58EA79D302A}" srcId="{CC80026B-22E4-4585-84A3-226A3D0D8D91}" destId="{4C908BE7-04A0-44EA-A210-D48406B867F7}" srcOrd="1" destOrd="0" parTransId="{D9CC5B50-9238-438E-8CEF-8578BC57A9AB}" sibTransId="{C42B84D4-92CD-451A-886F-F075DA7E2AEA}"/>
    <dgm:cxn modelId="{F95360B6-C236-9D41-8DDD-8445240E8B7E}" type="presOf" srcId="{62DDE289-2EFC-4AB1-A365-0459291C4BEA}" destId="{584499F4-44BA-0144-B848-22E456C3DF2C}" srcOrd="0" destOrd="3" presId="urn:microsoft.com/office/officeart/2005/8/layout/list1"/>
    <dgm:cxn modelId="{C05F7DD4-58A2-F949-8D89-C2823A7514D0}" type="presOf" srcId="{61D41D23-E724-4270-98B5-AC78384DA076}" destId="{584499F4-44BA-0144-B848-22E456C3DF2C}" srcOrd="0" destOrd="0" presId="urn:microsoft.com/office/officeart/2005/8/layout/list1"/>
    <dgm:cxn modelId="{39CEF8F3-7E14-4AC1-A5E6-F8DA470F8526}" srcId="{CC80026B-22E4-4585-84A3-226A3D0D8D91}" destId="{62DDE289-2EFC-4AB1-A365-0459291C4BEA}" srcOrd="3" destOrd="0" parTransId="{26EB6AE5-FA57-4BC9-AE40-BDBB2561A38B}" sibTransId="{39DFA3CD-F8ED-4E53-B56A-0BB0872DAF72}"/>
    <dgm:cxn modelId="{9BBB19FF-1839-4137-BECB-7115283AB7BC}" srcId="{BF4C9D1C-51C3-4D69-AB58-231B5794AE0D}" destId="{CC80026B-22E4-4585-84A3-226A3D0D8D91}" srcOrd="0" destOrd="0" parTransId="{4642B24D-D14D-4FDB-B06D-DF36C8A94A3F}" sibTransId="{62A9C876-93F4-4981-B712-7769A5A94670}"/>
    <dgm:cxn modelId="{69D18811-1273-471E-ADA3-8573BF86C653}" srcId="{BF4C9D1C-51C3-4D69-AB58-231B5794AE0D}" destId="{0576EB1C-7F55-4F8F-8B9B-F5AB6AB29753}" srcOrd="1" destOrd="0" parTransId="{5E5AC21A-10D8-43F4-A24B-A3E0AD05D7F5}" sibTransId="{95A0BFFF-EC49-41D3-8205-BA19BD8E1C45}"/>
    <dgm:cxn modelId="{24494C9A-4C33-4DF9-9AE9-474B56F86CBF}" srcId="{CC80026B-22E4-4585-84A3-226A3D0D8D91}" destId="{BDC437E0-4F06-4DE3-8234-E3A424E42226}" srcOrd="2" destOrd="0" parTransId="{ACDDD442-F098-4690-9B11-0E2FA32D07E8}" sibTransId="{9FF3B638-638C-4F30-9567-B1A1A75555EE}"/>
    <dgm:cxn modelId="{23776043-0828-AD4A-8344-02AA0082D08C}" type="presOf" srcId="{A059A611-8B13-4A8E-AFE5-D20B666EDDD1}" destId="{89182793-CC30-7E40-9C29-207A0C8AFB04}" srcOrd="0" destOrd="0" presId="urn:microsoft.com/office/officeart/2005/8/layout/list1"/>
    <dgm:cxn modelId="{3AFD34EA-3ADB-0B48-A4C9-73799A9E3D86}" type="presOf" srcId="{A059A611-8B13-4A8E-AFE5-D20B666EDDD1}" destId="{A9BE1037-BA00-5A48-AE41-D6F8969B42E3}" srcOrd="1" destOrd="0" presId="urn:microsoft.com/office/officeart/2005/8/layout/list1"/>
    <dgm:cxn modelId="{2F54DAC0-DF40-471D-8904-D3CD5EA18FBC}" srcId="{CC80026B-22E4-4585-84A3-226A3D0D8D91}" destId="{61D41D23-E724-4270-98B5-AC78384DA076}" srcOrd="0" destOrd="0" parTransId="{08C0610A-89C4-4F85-88E7-3BC181BEA5A0}" sibTransId="{8BA4EE76-4831-4034-B090-B49F5B8A7672}"/>
    <dgm:cxn modelId="{C1E6D350-D7C5-034A-A589-1DC99A2988B3}" type="presOf" srcId="{CC80026B-22E4-4585-84A3-226A3D0D8D91}" destId="{74251524-21FE-4341-8A0C-FAE0BD745982}" srcOrd="0" destOrd="0" presId="urn:microsoft.com/office/officeart/2005/8/layout/list1"/>
    <dgm:cxn modelId="{A0F88D75-09EB-A745-900F-FBAC8F62ADBC}" type="presOf" srcId="{4C908BE7-04A0-44EA-A210-D48406B867F7}" destId="{584499F4-44BA-0144-B848-22E456C3DF2C}" srcOrd="0" destOrd="1" presId="urn:microsoft.com/office/officeart/2005/8/layout/list1"/>
    <dgm:cxn modelId="{49EA7B66-07EA-7E42-9A65-02C50FD8F8DC}" type="presOf" srcId="{0576EB1C-7F55-4F8F-8B9B-F5AB6AB29753}" destId="{6F37C19A-2484-B746-A409-70D958EB1BB6}" srcOrd="0" destOrd="0" presId="urn:microsoft.com/office/officeart/2005/8/layout/list1"/>
    <dgm:cxn modelId="{BB9640C0-2E1D-0C4F-8469-C0EDAB3E87FD}" type="presOf" srcId="{0576EB1C-7F55-4F8F-8B9B-F5AB6AB29753}" destId="{09EDD0AA-AA04-1041-8085-8F043932BF02}" srcOrd="1" destOrd="0" presId="urn:microsoft.com/office/officeart/2005/8/layout/list1"/>
    <dgm:cxn modelId="{C31AF389-A43C-4AE2-A77C-82676A4124D1}" srcId="{BF4C9D1C-51C3-4D69-AB58-231B5794AE0D}" destId="{A059A611-8B13-4A8E-AFE5-D20B666EDDD1}" srcOrd="2" destOrd="0" parTransId="{7DF862B1-DAEA-476F-A12E-E272AD9D5F07}" sibTransId="{F04E052C-9F42-44E3-816B-232BAA098F1D}"/>
    <dgm:cxn modelId="{BD7B7D95-29AB-D942-987D-65FAFC319385}" type="presOf" srcId="{BDC437E0-4F06-4DE3-8234-E3A424E42226}" destId="{584499F4-44BA-0144-B848-22E456C3DF2C}" srcOrd="0" destOrd="2" presId="urn:microsoft.com/office/officeart/2005/8/layout/list1"/>
    <dgm:cxn modelId="{80AD3996-54FF-A34C-99A3-CD804A07FADB}" type="presOf" srcId="{BF4C9D1C-51C3-4D69-AB58-231B5794AE0D}" destId="{9693EC28-ED1B-0D41-895D-2B5254DA971B}" srcOrd="0" destOrd="0" presId="urn:microsoft.com/office/officeart/2005/8/layout/list1"/>
    <dgm:cxn modelId="{C6CF9555-24A5-C44B-A6F7-49E2CD6D2FF3}" type="presParOf" srcId="{9693EC28-ED1B-0D41-895D-2B5254DA971B}" destId="{13016828-56F4-C449-8CB2-3AFBF43FF916}" srcOrd="0" destOrd="0" presId="urn:microsoft.com/office/officeart/2005/8/layout/list1"/>
    <dgm:cxn modelId="{E793CBC1-00E4-DC4B-BB99-5BDDCD64DAC9}" type="presParOf" srcId="{13016828-56F4-C449-8CB2-3AFBF43FF916}" destId="{74251524-21FE-4341-8A0C-FAE0BD745982}" srcOrd="0" destOrd="0" presId="urn:microsoft.com/office/officeart/2005/8/layout/list1"/>
    <dgm:cxn modelId="{2A278C86-8356-9D49-9250-ADDF92B2A50E}" type="presParOf" srcId="{13016828-56F4-C449-8CB2-3AFBF43FF916}" destId="{4A674413-02EB-C14C-BDCF-91813DCA5F2D}" srcOrd="1" destOrd="0" presId="urn:microsoft.com/office/officeart/2005/8/layout/list1"/>
    <dgm:cxn modelId="{D1DB7325-8A1C-2747-8BBF-78AB0CB71F52}" type="presParOf" srcId="{9693EC28-ED1B-0D41-895D-2B5254DA971B}" destId="{E631BE99-24E7-4841-987E-A23157AC88A6}" srcOrd="1" destOrd="0" presId="urn:microsoft.com/office/officeart/2005/8/layout/list1"/>
    <dgm:cxn modelId="{8133EC28-872D-B142-849A-2DC223455222}" type="presParOf" srcId="{9693EC28-ED1B-0D41-895D-2B5254DA971B}" destId="{584499F4-44BA-0144-B848-22E456C3DF2C}" srcOrd="2" destOrd="0" presId="urn:microsoft.com/office/officeart/2005/8/layout/list1"/>
    <dgm:cxn modelId="{FECECFED-3A15-B143-B859-B3ABDA411132}" type="presParOf" srcId="{9693EC28-ED1B-0D41-895D-2B5254DA971B}" destId="{89C3F2A0-970B-EA42-B50D-C0A0EEE61128}" srcOrd="3" destOrd="0" presId="urn:microsoft.com/office/officeart/2005/8/layout/list1"/>
    <dgm:cxn modelId="{D159EA49-905F-0B40-A37D-04DD03F5AAB2}" type="presParOf" srcId="{9693EC28-ED1B-0D41-895D-2B5254DA971B}" destId="{AAC5EA3E-0D99-B143-AA4A-95BAC26E9217}" srcOrd="4" destOrd="0" presId="urn:microsoft.com/office/officeart/2005/8/layout/list1"/>
    <dgm:cxn modelId="{BAC095B9-56DF-294D-AAD1-549D8B403A0E}" type="presParOf" srcId="{AAC5EA3E-0D99-B143-AA4A-95BAC26E9217}" destId="{6F37C19A-2484-B746-A409-70D958EB1BB6}" srcOrd="0" destOrd="0" presId="urn:microsoft.com/office/officeart/2005/8/layout/list1"/>
    <dgm:cxn modelId="{5F076239-0192-EC42-8DE9-185CF1B25A66}" type="presParOf" srcId="{AAC5EA3E-0D99-B143-AA4A-95BAC26E9217}" destId="{09EDD0AA-AA04-1041-8085-8F043932BF02}" srcOrd="1" destOrd="0" presId="urn:microsoft.com/office/officeart/2005/8/layout/list1"/>
    <dgm:cxn modelId="{54390FD7-3B9E-F249-8B0D-D6AFF0B3486B}" type="presParOf" srcId="{9693EC28-ED1B-0D41-895D-2B5254DA971B}" destId="{F3D9BC84-8463-6348-BADA-F8DCC4FE3966}" srcOrd="5" destOrd="0" presId="urn:microsoft.com/office/officeart/2005/8/layout/list1"/>
    <dgm:cxn modelId="{10D9F666-C553-1A4D-A93F-D8E6D1225261}" type="presParOf" srcId="{9693EC28-ED1B-0D41-895D-2B5254DA971B}" destId="{896DFF8E-60F3-4E44-99C0-B1DDFB93C3A3}" srcOrd="6" destOrd="0" presId="urn:microsoft.com/office/officeart/2005/8/layout/list1"/>
    <dgm:cxn modelId="{94AF0B1D-821A-1446-A7CA-251CBCAAFFC1}" type="presParOf" srcId="{9693EC28-ED1B-0D41-895D-2B5254DA971B}" destId="{E380F5FE-83BD-EE48-B374-762D966EA8B6}" srcOrd="7" destOrd="0" presId="urn:microsoft.com/office/officeart/2005/8/layout/list1"/>
    <dgm:cxn modelId="{E738DCCF-4F2D-F04A-B80C-BB0AB3DE72F9}" type="presParOf" srcId="{9693EC28-ED1B-0D41-895D-2B5254DA971B}" destId="{B65D0537-85B1-6943-83B9-1CEDD5C24B2C}" srcOrd="8" destOrd="0" presId="urn:microsoft.com/office/officeart/2005/8/layout/list1"/>
    <dgm:cxn modelId="{273F0585-62C5-DD42-8AEE-BD921CFCE39E}" type="presParOf" srcId="{B65D0537-85B1-6943-83B9-1CEDD5C24B2C}" destId="{89182793-CC30-7E40-9C29-207A0C8AFB04}" srcOrd="0" destOrd="0" presId="urn:microsoft.com/office/officeart/2005/8/layout/list1"/>
    <dgm:cxn modelId="{A0745BEA-CFAE-3F43-B8EE-646E4DE8AE53}" type="presParOf" srcId="{B65D0537-85B1-6943-83B9-1CEDD5C24B2C}" destId="{A9BE1037-BA00-5A48-AE41-D6F8969B42E3}" srcOrd="1" destOrd="0" presId="urn:microsoft.com/office/officeart/2005/8/layout/list1"/>
    <dgm:cxn modelId="{14A0D751-AAFD-DB47-BA5D-657FDC213C77}" type="presParOf" srcId="{9693EC28-ED1B-0D41-895D-2B5254DA971B}" destId="{B8D7579B-2805-124F-BC29-AA4A8709EE00}" srcOrd="9" destOrd="0" presId="urn:microsoft.com/office/officeart/2005/8/layout/list1"/>
    <dgm:cxn modelId="{99E87479-23D7-6C46-A925-0B0D71A41897}" type="presParOf" srcId="{9693EC28-ED1B-0D41-895D-2B5254DA971B}" destId="{D30413E9-EB4F-9040-B80F-D95AF4468F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12AED52-8B98-48CC-B006-D5DCBB96503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11013DD-6FD4-423F-B135-1BBC8A00F43D}">
      <dgm:prSet/>
      <dgm:spPr/>
      <dgm:t>
        <a:bodyPr/>
        <a:lstStyle/>
        <a:p>
          <a:r>
            <a:rPr lang="en-US" b="0" i="0" baseline="0"/>
            <a:t>Tiên phát thường do Neisseria gonorrhoeae hoặc Chlamydia trachomatis</a:t>
          </a:r>
          <a:endParaRPr lang="en-US"/>
        </a:p>
      </dgm:t>
    </dgm:pt>
    <dgm:pt modelId="{1FE6362F-FF17-4361-B06E-742A887A15E5}" type="parTrans" cxnId="{9A595B39-FAC1-4B64-93B7-36392139F452}">
      <dgm:prSet/>
      <dgm:spPr/>
      <dgm:t>
        <a:bodyPr/>
        <a:lstStyle/>
        <a:p>
          <a:endParaRPr lang="en-US"/>
        </a:p>
      </dgm:t>
    </dgm:pt>
    <dgm:pt modelId="{2E063090-6668-4228-B0F0-FE768998F177}" type="sibTrans" cxnId="{9A595B39-FAC1-4B64-93B7-36392139F452}">
      <dgm:prSet/>
      <dgm:spPr/>
      <dgm:t>
        <a:bodyPr/>
        <a:lstStyle/>
        <a:p>
          <a:endParaRPr lang="en-US"/>
        </a:p>
      </dgm:t>
    </dgm:pt>
    <dgm:pt modelId="{AA88F183-CCA2-417F-864C-C1A6A6766FBB}">
      <dgm:prSet/>
      <dgm:spPr/>
      <dgm:t>
        <a:bodyPr/>
        <a:lstStyle/>
        <a:p>
          <a:r>
            <a:rPr lang="en-US" b="0" i="0" baseline="0"/>
            <a:t>TC:</a:t>
          </a:r>
          <a:endParaRPr lang="en-US"/>
        </a:p>
      </dgm:t>
    </dgm:pt>
    <dgm:pt modelId="{BA63B0F2-6F0B-4558-B877-D5FCB564EFDE}" type="parTrans" cxnId="{5CB3DE36-744A-4659-B9E7-06A0F839537E}">
      <dgm:prSet/>
      <dgm:spPr/>
      <dgm:t>
        <a:bodyPr/>
        <a:lstStyle/>
        <a:p>
          <a:endParaRPr lang="en-US"/>
        </a:p>
      </dgm:t>
    </dgm:pt>
    <dgm:pt modelId="{5A587CAC-24A9-44EB-842D-6E1842FDB011}" type="sibTrans" cxnId="{5CB3DE36-744A-4659-B9E7-06A0F839537E}">
      <dgm:prSet/>
      <dgm:spPr/>
      <dgm:t>
        <a:bodyPr/>
        <a:lstStyle/>
        <a:p>
          <a:endParaRPr lang="en-US"/>
        </a:p>
      </dgm:t>
    </dgm:pt>
    <dgm:pt modelId="{4918A3FC-CFA0-49FC-95E5-8589C37E0B66}">
      <dgm:prSet/>
      <dgm:spPr/>
      <dgm:t>
        <a:bodyPr/>
        <a:lstStyle/>
        <a:p>
          <a:r>
            <a:rPr lang="en-US" b="0" i="0" baseline="0"/>
            <a:t>Đau bụng</a:t>
          </a:r>
          <a:endParaRPr lang="en-US"/>
        </a:p>
      </dgm:t>
    </dgm:pt>
    <dgm:pt modelId="{4FF70EB6-FDF2-454A-8783-7E9A9663C6B8}" type="parTrans" cxnId="{2E446E17-AFD5-45AA-BE1B-FC131AF9FFE9}">
      <dgm:prSet/>
      <dgm:spPr/>
      <dgm:t>
        <a:bodyPr/>
        <a:lstStyle/>
        <a:p>
          <a:endParaRPr lang="en-US"/>
        </a:p>
      </dgm:t>
    </dgm:pt>
    <dgm:pt modelId="{D52CC210-57EA-455C-946C-3EC845920C29}" type="sibTrans" cxnId="{2E446E17-AFD5-45AA-BE1B-FC131AF9FFE9}">
      <dgm:prSet/>
      <dgm:spPr/>
      <dgm:t>
        <a:bodyPr/>
        <a:lstStyle/>
        <a:p>
          <a:endParaRPr lang="en-US"/>
        </a:p>
      </dgm:t>
    </dgm:pt>
    <dgm:pt modelId="{89F48033-7AF7-46DD-93D3-A04EBF6B1E8D}">
      <dgm:prSet/>
      <dgm:spPr/>
      <dgm:t>
        <a:bodyPr/>
        <a:lstStyle/>
        <a:p>
          <a:r>
            <a:rPr lang="en-US" b="0" i="0" baseline="0"/>
            <a:t>Dịch tiết âm đạo màu vàng</a:t>
          </a:r>
          <a:endParaRPr lang="en-US"/>
        </a:p>
      </dgm:t>
    </dgm:pt>
    <dgm:pt modelId="{6FA0E2F9-F755-4BC4-A6CA-CDC468E37B70}" type="parTrans" cxnId="{BF7F6D87-2F71-4C9C-AF2B-076A88F84596}">
      <dgm:prSet/>
      <dgm:spPr/>
      <dgm:t>
        <a:bodyPr/>
        <a:lstStyle/>
        <a:p>
          <a:endParaRPr lang="en-US"/>
        </a:p>
      </dgm:t>
    </dgm:pt>
    <dgm:pt modelId="{F8DD5C08-9BC1-4635-957A-7EA30CCDB663}" type="sibTrans" cxnId="{BF7F6D87-2F71-4C9C-AF2B-076A88F84596}">
      <dgm:prSet/>
      <dgm:spPr/>
      <dgm:t>
        <a:bodyPr/>
        <a:lstStyle/>
        <a:p>
          <a:endParaRPr lang="en-US"/>
        </a:p>
      </dgm:t>
    </dgm:pt>
    <dgm:pt modelId="{5DF8D664-5F34-474F-BCE8-66FEDB311D2C}">
      <dgm:prSet/>
      <dgm:spPr/>
      <dgm:t>
        <a:bodyPr/>
        <a:lstStyle/>
        <a:p>
          <a:r>
            <a:rPr lang="en-US" b="0" i="0" baseline="0"/>
            <a:t>Thường nặng hơn vào lúc có kinh</a:t>
          </a:r>
          <a:endParaRPr lang="en-US"/>
        </a:p>
      </dgm:t>
    </dgm:pt>
    <dgm:pt modelId="{A23DD405-9861-447B-8741-E68897CBE67A}" type="parTrans" cxnId="{F7CD2935-7474-4BAE-BB2E-E07BB305641F}">
      <dgm:prSet/>
      <dgm:spPr/>
      <dgm:t>
        <a:bodyPr/>
        <a:lstStyle/>
        <a:p>
          <a:endParaRPr lang="en-US"/>
        </a:p>
      </dgm:t>
    </dgm:pt>
    <dgm:pt modelId="{701595F9-8A53-4A54-A6D6-D3FF70539FB0}" type="sibTrans" cxnId="{F7CD2935-7474-4BAE-BB2E-E07BB305641F}">
      <dgm:prSet/>
      <dgm:spPr/>
      <dgm:t>
        <a:bodyPr/>
        <a:lstStyle/>
        <a:p>
          <a:endParaRPr lang="en-US"/>
        </a:p>
      </dgm:t>
    </dgm:pt>
    <dgm:pt modelId="{F457B25B-9A8D-4012-ABA3-9C4873596B62}">
      <dgm:prSet/>
      <dgm:spPr/>
      <dgm:t>
        <a:bodyPr/>
        <a:lstStyle/>
        <a:p>
          <a:r>
            <a:rPr lang="en-US" b="0" i="0" baseline="0"/>
            <a:t>Các triệu chứng toàn thân và tại chỗ không đặc hiệu do viêm</a:t>
          </a:r>
          <a:endParaRPr lang="en-US"/>
        </a:p>
      </dgm:t>
    </dgm:pt>
    <dgm:pt modelId="{1289EBFC-86BF-473F-AEA9-C7469CA9BB62}" type="parTrans" cxnId="{526442A5-06C8-481A-9658-A0BFE0634C0E}">
      <dgm:prSet/>
      <dgm:spPr/>
      <dgm:t>
        <a:bodyPr/>
        <a:lstStyle/>
        <a:p>
          <a:endParaRPr lang="en-US"/>
        </a:p>
      </dgm:t>
    </dgm:pt>
    <dgm:pt modelId="{CF6D8D82-3EFF-4160-8EC9-9CDDEAE15716}" type="sibTrans" cxnId="{526442A5-06C8-481A-9658-A0BFE0634C0E}">
      <dgm:prSet/>
      <dgm:spPr/>
      <dgm:t>
        <a:bodyPr/>
        <a:lstStyle/>
        <a:p>
          <a:endParaRPr lang="en-US"/>
        </a:p>
      </dgm:t>
    </dgm:pt>
    <dgm:pt modelId="{7444E4B2-4FE4-6147-916B-844572776D5D}" type="pres">
      <dgm:prSet presAssocID="{112AED52-8B98-48CC-B006-D5DCBB9650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F65D00-5696-D74A-BE31-0A404EF43F9A}" type="pres">
      <dgm:prSet presAssocID="{911013DD-6FD4-423F-B135-1BBC8A00F43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6104A6-1224-6E47-B03E-C1CD003DE8F0}" type="pres">
      <dgm:prSet presAssocID="{2E063090-6668-4228-B0F0-FE768998F177}" presName="spacer" presStyleCnt="0"/>
      <dgm:spPr/>
    </dgm:pt>
    <dgm:pt modelId="{A2078F31-082A-3942-B408-BAFB96826CE5}" type="pres">
      <dgm:prSet presAssocID="{AA88F183-CCA2-417F-864C-C1A6A6766FB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8655DA-1CCA-DD41-B90D-AC77DC830C4C}" type="pres">
      <dgm:prSet presAssocID="{AA88F183-CCA2-417F-864C-C1A6A6766FB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7F6D87-2F71-4C9C-AF2B-076A88F84596}" srcId="{AA88F183-CCA2-417F-864C-C1A6A6766FBB}" destId="{89F48033-7AF7-46DD-93D3-A04EBF6B1E8D}" srcOrd="1" destOrd="0" parTransId="{6FA0E2F9-F755-4BC4-A6CA-CDC468E37B70}" sibTransId="{F8DD5C08-9BC1-4635-957A-7EA30CCDB663}"/>
    <dgm:cxn modelId="{526442A5-06C8-481A-9658-A0BFE0634C0E}" srcId="{AA88F183-CCA2-417F-864C-C1A6A6766FBB}" destId="{F457B25B-9A8D-4012-ABA3-9C4873596B62}" srcOrd="3" destOrd="0" parTransId="{1289EBFC-86BF-473F-AEA9-C7469CA9BB62}" sibTransId="{CF6D8D82-3EFF-4160-8EC9-9CDDEAE15716}"/>
    <dgm:cxn modelId="{2E446E17-AFD5-45AA-BE1B-FC131AF9FFE9}" srcId="{AA88F183-CCA2-417F-864C-C1A6A6766FBB}" destId="{4918A3FC-CFA0-49FC-95E5-8589C37E0B66}" srcOrd="0" destOrd="0" parTransId="{4FF70EB6-FDF2-454A-8783-7E9A9663C6B8}" sibTransId="{D52CC210-57EA-455C-946C-3EC845920C29}"/>
    <dgm:cxn modelId="{7F917363-4D8F-C943-AE20-D612A1E865FB}" type="presOf" srcId="{4918A3FC-CFA0-49FC-95E5-8589C37E0B66}" destId="{A78655DA-1CCA-DD41-B90D-AC77DC830C4C}" srcOrd="0" destOrd="0" presId="urn:microsoft.com/office/officeart/2005/8/layout/vList2"/>
    <dgm:cxn modelId="{2D9F42BC-417A-C340-9E31-3E657CF70511}" type="presOf" srcId="{89F48033-7AF7-46DD-93D3-A04EBF6B1E8D}" destId="{A78655DA-1CCA-DD41-B90D-AC77DC830C4C}" srcOrd="0" destOrd="1" presId="urn:microsoft.com/office/officeart/2005/8/layout/vList2"/>
    <dgm:cxn modelId="{9A595B39-FAC1-4B64-93B7-36392139F452}" srcId="{112AED52-8B98-48CC-B006-D5DCBB965032}" destId="{911013DD-6FD4-423F-B135-1BBC8A00F43D}" srcOrd="0" destOrd="0" parTransId="{1FE6362F-FF17-4361-B06E-742A887A15E5}" sibTransId="{2E063090-6668-4228-B0F0-FE768998F177}"/>
    <dgm:cxn modelId="{63E926FD-7EA0-484A-B2F0-D896B8072FFB}" type="presOf" srcId="{911013DD-6FD4-423F-B135-1BBC8A00F43D}" destId="{1EF65D00-5696-D74A-BE31-0A404EF43F9A}" srcOrd="0" destOrd="0" presId="urn:microsoft.com/office/officeart/2005/8/layout/vList2"/>
    <dgm:cxn modelId="{5CB3DE36-744A-4659-B9E7-06A0F839537E}" srcId="{112AED52-8B98-48CC-B006-D5DCBB965032}" destId="{AA88F183-CCA2-417F-864C-C1A6A6766FBB}" srcOrd="1" destOrd="0" parTransId="{BA63B0F2-6F0B-4558-B877-D5FCB564EFDE}" sibTransId="{5A587CAC-24A9-44EB-842D-6E1842FDB011}"/>
    <dgm:cxn modelId="{F4967EBE-BAEB-7E4B-9939-63D33E18E354}" type="presOf" srcId="{112AED52-8B98-48CC-B006-D5DCBB965032}" destId="{7444E4B2-4FE4-6147-916B-844572776D5D}" srcOrd="0" destOrd="0" presId="urn:microsoft.com/office/officeart/2005/8/layout/vList2"/>
    <dgm:cxn modelId="{23FC22E8-0BF9-D84C-990B-FE5B7D412E03}" type="presOf" srcId="{AA88F183-CCA2-417F-864C-C1A6A6766FBB}" destId="{A2078F31-082A-3942-B408-BAFB96826CE5}" srcOrd="0" destOrd="0" presId="urn:microsoft.com/office/officeart/2005/8/layout/vList2"/>
    <dgm:cxn modelId="{F7CD2935-7474-4BAE-BB2E-E07BB305641F}" srcId="{AA88F183-CCA2-417F-864C-C1A6A6766FBB}" destId="{5DF8D664-5F34-474F-BCE8-66FEDB311D2C}" srcOrd="2" destOrd="0" parTransId="{A23DD405-9861-447B-8741-E68897CBE67A}" sibTransId="{701595F9-8A53-4A54-A6D6-D3FF70539FB0}"/>
    <dgm:cxn modelId="{72A055E6-5629-164D-8138-FAE354D140CF}" type="presOf" srcId="{F457B25B-9A8D-4012-ABA3-9C4873596B62}" destId="{A78655DA-1CCA-DD41-B90D-AC77DC830C4C}" srcOrd="0" destOrd="3" presId="urn:microsoft.com/office/officeart/2005/8/layout/vList2"/>
    <dgm:cxn modelId="{EC9F7817-FA7E-D542-B6AC-BCAC28DC81D2}" type="presOf" srcId="{5DF8D664-5F34-474F-BCE8-66FEDB311D2C}" destId="{A78655DA-1CCA-DD41-B90D-AC77DC830C4C}" srcOrd="0" destOrd="2" presId="urn:microsoft.com/office/officeart/2005/8/layout/vList2"/>
    <dgm:cxn modelId="{810E0BCB-FB48-6541-9C23-02AF0EB6E169}" type="presParOf" srcId="{7444E4B2-4FE4-6147-916B-844572776D5D}" destId="{1EF65D00-5696-D74A-BE31-0A404EF43F9A}" srcOrd="0" destOrd="0" presId="urn:microsoft.com/office/officeart/2005/8/layout/vList2"/>
    <dgm:cxn modelId="{71D7E2FE-88F3-A94C-85EE-B11331430BB9}" type="presParOf" srcId="{7444E4B2-4FE4-6147-916B-844572776D5D}" destId="{D86104A6-1224-6E47-B03E-C1CD003DE8F0}" srcOrd="1" destOrd="0" presId="urn:microsoft.com/office/officeart/2005/8/layout/vList2"/>
    <dgm:cxn modelId="{3661DF73-1E27-2D4F-A000-756DB6CF0B21}" type="presParOf" srcId="{7444E4B2-4FE4-6147-916B-844572776D5D}" destId="{A2078F31-082A-3942-B408-BAFB96826CE5}" srcOrd="2" destOrd="0" presId="urn:microsoft.com/office/officeart/2005/8/layout/vList2"/>
    <dgm:cxn modelId="{F69E843A-AF50-CD49-A84E-34F0F8B5887F}" type="presParOf" srcId="{7444E4B2-4FE4-6147-916B-844572776D5D}" destId="{A78655DA-1CCA-DD41-B90D-AC77DC830C4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8E0026D-A171-4FB2-AAB2-2D831F75240C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45FD989-22FC-4026-9B3B-7FFD472435B5}">
      <dgm:prSet/>
      <dgm:spPr/>
      <dgm:t>
        <a:bodyPr/>
        <a:lstStyle/>
        <a:p>
          <a:r>
            <a:rPr lang="en-US" b="0" i="0" baseline="0"/>
            <a:t>Do sự sụt giảm estrogen</a:t>
          </a:r>
          <a:endParaRPr lang="en-US"/>
        </a:p>
      </dgm:t>
    </dgm:pt>
    <dgm:pt modelId="{709EA46B-7591-421E-981B-FBC81C47B3E4}" type="parTrans" cxnId="{5D92D5F1-4C66-4909-A262-0C027278D653}">
      <dgm:prSet/>
      <dgm:spPr/>
      <dgm:t>
        <a:bodyPr/>
        <a:lstStyle/>
        <a:p>
          <a:endParaRPr lang="en-US"/>
        </a:p>
      </dgm:t>
    </dgm:pt>
    <dgm:pt modelId="{D8A83647-BB29-46A5-826B-227288365F70}" type="sibTrans" cxnId="{5D92D5F1-4C66-4909-A262-0C027278D653}">
      <dgm:prSet/>
      <dgm:spPr/>
      <dgm:t>
        <a:bodyPr/>
        <a:lstStyle/>
        <a:p>
          <a:endParaRPr lang="en-US"/>
        </a:p>
      </dgm:t>
    </dgm:pt>
    <dgm:pt modelId="{4D5498A9-5E34-49D6-8C87-993330E73F90}">
      <dgm:prSet/>
      <dgm:spPr/>
      <dgm:t>
        <a:bodyPr/>
        <a:lstStyle/>
        <a:p>
          <a:r>
            <a:rPr lang="en-US" b="0" i="0" baseline="0"/>
            <a:t>Lớp niêm mạc âm đạo và niệu đạo mỏng đi</a:t>
          </a:r>
          <a:endParaRPr lang="en-US"/>
        </a:p>
      </dgm:t>
    </dgm:pt>
    <dgm:pt modelId="{B7D13CFD-206B-4375-B094-CA5EFF223210}" type="parTrans" cxnId="{E02E9D46-2FC5-4E60-9E6A-4130B2E3B8A8}">
      <dgm:prSet/>
      <dgm:spPr/>
      <dgm:t>
        <a:bodyPr/>
        <a:lstStyle/>
        <a:p>
          <a:endParaRPr lang="en-US"/>
        </a:p>
      </dgm:t>
    </dgm:pt>
    <dgm:pt modelId="{EF86C3C3-2B7F-4B7C-B1D8-6BB376EE7B8F}" type="sibTrans" cxnId="{E02E9D46-2FC5-4E60-9E6A-4130B2E3B8A8}">
      <dgm:prSet/>
      <dgm:spPr/>
      <dgm:t>
        <a:bodyPr/>
        <a:lstStyle/>
        <a:p>
          <a:endParaRPr lang="en-US"/>
        </a:p>
      </dgm:t>
    </dgm:pt>
    <dgm:pt modelId="{98209F6C-8F9C-4E05-92B5-C01ACF532526}">
      <dgm:prSet/>
      <dgm:spPr/>
      <dgm:t>
        <a:bodyPr/>
        <a:lstStyle/>
        <a:p>
          <a:r>
            <a:rPr lang="en-US" b="0" i="0" baseline="0"/>
            <a:t>Giảm dịch tiết âm đạo</a:t>
          </a:r>
          <a:endParaRPr lang="en-US"/>
        </a:p>
      </dgm:t>
    </dgm:pt>
    <dgm:pt modelId="{82C1000A-5AA4-4717-BF95-CCE45178EE77}" type="parTrans" cxnId="{3DDDDCC9-1C43-4A5D-9D90-61F06F60B5C1}">
      <dgm:prSet/>
      <dgm:spPr/>
      <dgm:t>
        <a:bodyPr/>
        <a:lstStyle/>
        <a:p>
          <a:endParaRPr lang="en-US"/>
        </a:p>
      </dgm:t>
    </dgm:pt>
    <dgm:pt modelId="{E66C01A4-A200-4DE5-B7D3-0E696CA334ED}" type="sibTrans" cxnId="{3DDDDCC9-1C43-4A5D-9D90-61F06F60B5C1}">
      <dgm:prSet/>
      <dgm:spPr/>
      <dgm:t>
        <a:bodyPr/>
        <a:lstStyle/>
        <a:p>
          <a:endParaRPr lang="en-US"/>
        </a:p>
      </dgm:t>
    </dgm:pt>
    <dgm:pt modelId="{B7FC1E37-7596-4808-9055-51C2C63B8DCD}">
      <dgm:prSet/>
      <dgm:spPr/>
      <dgm:t>
        <a:bodyPr/>
        <a:lstStyle/>
        <a:p>
          <a:r>
            <a:rPr lang="en-US" b="0" i="0" baseline="0"/>
            <a:t>Ngứa, khô, đau rát, đau khi giao hợp</a:t>
          </a:r>
          <a:endParaRPr lang="en-US"/>
        </a:p>
      </dgm:t>
    </dgm:pt>
    <dgm:pt modelId="{73EEAFCB-CE2A-4954-B8F9-F59855F8ECA1}" type="parTrans" cxnId="{CC927469-9CD5-4F7C-ACE0-677366AB9BAA}">
      <dgm:prSet/>
      <dgm:spPr/>
      <dgm:t>
        <a:bodyPr/>
        <a:lstStyle/>
        <a:p>
          <a:endParaRPr lang="en-US"/>
        </a:p>
      </dgm:t>
    </dgm:pt>
    <dgm:pt modelId="{BF144707-7536-477F-9037-F0500A8EED5C}" type="sibTrans" cxnId="{CC927469-9CD5-4F7C-ACE0-677366AB9BAA}">
      <dgm:prSet/>
      <dgm:spPr/>
      <dgm:t>
        <a:bodyPr/>
        <a:lstStyle/>
        <a:p>
          <a:endParaRPr lang="en-US"/>
        </a:p>
      </dgm:t>
    </dgm:pt>
    <dgm:pt modelId="{3244C6F1-0F3B-4325-A31C-72519D0CFD5F}">
      <dgm:prSet/>
      <dgm:spPr/>
      <dgm:t>
        <a:bodyPr/>
        <a:lstStyle/>
        <a:p>
          <a:r>
            <a:rPr lang="en-US" b="0" i="0" baseline="0"/>
            <a:t>Điều trị bằng chất làm ẩm gốc nước và/hoặc estrogen (uống hoặc tại chỗ)</a:t>
          </a:r>
          <a:endParaRPr lang="en-US"/>
        </a:p>
      </dgm:t>
    </dgm:pt>
    <dgm:pt modelId="{37F2F7FD-4A62-4F48-A76C-86BCE9B5811D}" type="parTrans" cxnId="{A3E10671-159F-4B1C-B688-53AE1BB2E149}">
      <dgm:prSet/>
      <dgm:spPr/>
      <dgm:t>
        <a:bodyPr/>
        <a:lstStyle/>
        <a:p>
          <a:endParaRPr lang="en-US"/>
        </a:p>
      </dgm:t>
    </dgm:pt>
    <dgm:pt modelId="{6BAFEC79-9EF7-46D6-AEEE-878566CDD95F}" type="sibTrans" cxnId="{A3E10671-159F-4B1C-B688-53AE1BB2E149}">
      <dgm:prSet/>
      <dgm:spPr/>
      <dgm:t>
        <a:bodyPr/>
        <a:lstStyle/>
        <a:p>
          <a:endParaRPr lang="en-US"/>
        </a:p>
      </dgm:t>
    </dgm:pt>
    <dgm:pt modelId="{FA7F7FAF-03B2-3D45-A0BD-8B72407E8696}" type="pres">
      <dgm:prSet presAssocID="{78E0026D-A171-4FB2-AAB2-2D831F7524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129AC9-8C01-2D46-B494-F47A0AE53BB1}" type="pres">
      <dgm:prSet presAssocID="{445FD989-22FC-4026-9B3B-7FFD472435B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978429-3E2B-E249-AAE4-7764BDDCB77C}" type="pres">
      <dgm:prSet presAssocID="{D8A83647-BB29-46A5-826B-227288365F70}" presName="spacer" presStyleCnt="0"/>
      <dgm:spPr/>
    </dgm:pt>
    <dgm:pt modelId="{21649378-A82B-5543-BFC2-08A37366E608}" type="pres">
      <dgm:prSet presAssocID="{4D5498A9-5E34-49D6-8C87-993330E73F90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429F1-EB9F-294F-B79E-C9F2353AB80D}" type="pres">
      <dgm:prSet presAssocID="{EF86C3C3-2B7F-4B7C-B1D8-6BB376EE7B8F}" presName="spacer" presStyleCnt="0"/>
      <dgm:spPr/>
    </dgm:pt>
    <dgm:pt modelId="{FF75B100-4953-2140-A145-2CA185A1954D}" type="pres">
      <dgm:prSet presAssocID="{98209F6C-8F9C-4E05-92B5-C01ACF53252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250C2-3813-264C-B438-48D0A01C2151}" type="pres">
      <dgm:prSet presAssocID="{E66C01A4-A200-4DE5-B7D3-0E696CA334ED}" presName="spacer" presStyleCnt="0"/>
      <dgm:spPr/>
    </dgm:pt>
    <dgm:pt modelId="{90C67F13-7AA3-B446-BC17-27D317727763}" type="pres">
      <dgm:prSet presAssocID="{B7FC1E37-7596-4808-9055-51C2C63B8DC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84FFB0-C0A0-3F4F-826D-7ADE155CD718}" type="pres">
      <dgm:prSet presAssocID="{BF144707-7536-477F-9037-F0500A8EED5C}" presName="spacer" presStyleCnt="0"/>
      <dgm:spPr/>
    </dgm:pt>
    <dgm:pt modelId="{1BD3CF4E-8711-614D-8386-85B883C818B7}" type="pres">
      <dgm:prSet presAssocID="{3244C6F1-0F3B-4325-A31C-72519D0CFD5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2FC33B-DEBD-CF4B-AC8C-8F5456562CF7}" type="presOf" srcId="{4D5498A9-5E34-49D6-8C87-993330E73F90}" destId="{21649378-A82B-5543-BFC2-08A37366E608}" srcOrd="0" destOrd="0" presId="urn:microsoft.com/office/officeart/2005/8/layout/vList2"/>
    <dgm:cxn modelId="{198E7933-5729-AF49-B280-1DBAD5AADCF1}" type="presOf" srcId="{98209F6C-8F9C-4E05-92B5-C01ACF532526}" destId="{FF75B100-4953-2140-A145-2CA185A1954D}" srcOrd="0" destOrd="0" presId="urn:microsoft.com/office/officeart/2005/8/layout/vList2"/>
    <dgm:cxn modelId="{65FC7FEB-31A7-6F48-8DD5-55510FC348F1}" type="presOf" srcId="{B7FC1E37-7596-4808-9055-51C2C63B8DCD}" destId="{90C67F13-7AA3-B446-BC17-27D317727763}" srcOrd="0" destOrd="0" presId="urn:microsoft.com/office/officeart/2005/8/layout/vList2"/>
    <dgm:cxn modelId="{47D7D005-5834-4243-BD6A-ABD471304485}" type="presOf" srcId="{3244C6F1-0F3B-4325-A31C-72519D0CFD5F}" destId="{1BD3CF4E-8711-614D-8386-85B883C818B7}" srcOrd="0" destOrd="0" presId="urn:microsoft.com/office/officeart/2005/8/layout/vList2"/>
    <dgm:cxn modelId="{22F9385B-D4C1-354B-AB42-F48485F8746F}" type="presOf" srcId="{78E0026D-A171-4FB2-AAB2-2D831F75240C}" destId="{FA7F7FAF-03B2-3D45-A0BD-8B72407E8696}" srcOrd="0" destOrd="0" presId="urn:microsoft.com/office/officeart/2005/8/layout/vList2"/>
    <dgm:cxn modelId="{0DEE4734-4168-B848-BC0E-938114E98AC8}" type="presOf" srcId="{445FD989-22FC-4026-9B3B-7FFD472435B5}" destId="{65129AC9-8C01-2D46-B494-F47A0AE53BB1}" srcOrd="0" destOrd="0" presId="urn:microsoft.com/office/officeart/2005/8/layout/vList2"/>
    <dgm:cxn modelId="{3DDDDCC9-1C43-4A5D-9D90-61F06F60B5C1}" srcId="{78E0026D-A171-4FB2-AAB2-2D831F75240C}" destId="{98209F6C-8F9C-4E05-92B5-C01ACF532526}" srcOrd="2" destOrd="0" parTransId="{82C1000A-5AA4-4717-BF95-CCE45178EE77}" sibTransId="{E66C01A4-A200-4DE5-B7D3-0E696CA334ED}"/>
    <dgm:cxn modelId="{CC927469-9CD5-4F7C-ACE0-677366AB9BAA}" srcId="{78E0026D-A171-4FB2-AAB2-2D831F75240C}" destId="{B7FC1E37-7596-4808-9055-51C2C63B8DCD}" srcOrd="3" destOrd="0" parTransId="{73EEAFCB-CE2A-4954-B8F9-F59855F8ECA1}" sibTransId="{BF144707-7536-477F-9037-F0500A8EED5C}"/>
    <dgm:cxn modelId="{E02E9D46-2FC5-4E60-9E6A-4130B2E3B8A8}" srcId="{78E0026D-A171-4FB2-AAB2-2D831F75240C}" destId="{4D5498A9-5E34-49D6-8C87-993330E73F90}" srcOrd="1" destOrd="0" parTransId="{B7D13CFD-206B-4375-B094-CA5EFF223210}" sibTransId="{EF86C3C3-2B7F-4B7C-B1D8-6BB376EE7B8F}"/>
    <dgm:cxn modelId="{A3E10671-159F-4B1C-B688-53AE1BB2E149}" srcId="{78E0026D-A171-4FB2-AAB2-2D831F75240C}" destId="{3244C6F1-0F3B-4325-A31C-72519D0CFD5F}" srcOrd="4" destOrd="0" parTransId="{37F2F7FD-4A62-4F48-A76C-86BCE9B5811D}" sibTransId="{6BAFEC79-9EF7-46D6-AEEE-878566CDD95F}"/>
    <dgm:cxn modelId="{5D92D5F1-4C66-4909-A262-0C027278D653}" srcId="{78E0026D-A171-4FB2-AAB2-2D831F75240C}" destId="{445FD989-22FC-4026-9B3B-7FFD472435B5}" srcOrd="0" destOrd="0" parTransId="{709EA46B-7591-421E-981B-FBC81C47B3E4}" sibTransId="{D8A83647-BB29-46A5-826B-227288365F70}"/>
    <dgm:cxn modelId="{99022B7F-12FE-BA49-A7FB-F26DFDA6E63F}" type="presParOf" srcId="{FA7F7FAF-03B2-3D45-A0BD-8B72407E8696}" destId="{65129AC9-8C01-2D46-B494-F47A0AE53BB1}" srcOrd="0" destOrd="0" presId="urn:microsoft.com/office/officeart/2005/8/layout/vList2"/>
    <dgm:cxn modelId="{8230004C-98E0-0245-A558-2E292C4A402B}" type="presParOf" srcId="{FA7F7FAF-03B2-3D45-A0BD-8B72407E8696}" destId="{0A978429-3E2B-E249-AAE4-7764BDDCB77C}" srcOrd="1" destOrd="0" presId="urn:microsoft.com/office/officeart/2005/8/layout/vList2"/>
    <dgm:cxn modelId="{3238E7CC-C4AA-B940-A8B5-36324D830E7B}" type="presParOf" srcId="{FA7F7FAF-03B2-3D45-A0BD-8B72407E8696}" destId="{21649378-A82B-5543-BFC2-08A37366E608}" srcOrd="2" destOrd="0" presId="urn:microsoft.com/office/officeart/2005/8/layout/vList2"/>
    <dgm:cxn modelId="{10DEF59C-E1F4-E94A-A54C-05E1118C4A43}" type="presParOf" srcId="{FA7F7FAF-03B2-3D45-A0BD-8B72407E8696}" destId="{1AF429F1-EB9F-294F-B79E-C9F2353AB80D}" srcOrd="3" destOrd="0" presId="urn:microsoft.com/office/officeart/2005/8/layout/vList2"/>
    <dgm:cxn modelId="{6A7B6138-91F6-E549-BF06-674E52B3D084}" type="presParOf" srcId="{FA7F7FAF-03B2-3D45-A0BD-8B72407E8696}" destId="{FF75B100-4953-2140-A145-2CA185A1954D}" srcOrd="4" destOrd="0" presId="urn:microsoft.com/office/officeart/2005/8/layout/vList2"/>
    <dgm:cxn modelId="{126A7611-85FD-BA40-92F7-37AF11FCDDA6}" type="presParOf" srcId="{FA7F7FAF-03B2-3D45-A0BD-8B72407E8696}" destId="{617250C2-3813-264C-B438-48D0A01C2151}" srcOrd="5" destOrd="0" presId="urn:microsoft.com/office/officeart/2005/8/layout/vList2"/>
    <dgm:cxn modelId="{F264C1EA-204A-0648-9611-5364A747C1F1}" type="presParOf" srcId="{FA7F7FAF-03B2-3D45-A0BD-8B72407E8696}" destId="{90C67F13-7AA3-B446-BC17-27D317727763}" srcOrd="6" destOrd="0" presId="urn:microsoft.com/office/officeart/2005/8/layout/vList2"/>
    <dgm:cxn modelId="{4FF3436E-E721-3C45-8ADB-041BF56AF03F}" type="presParOf" srcId="{FA7F7FAF-03B2-3D45-A0BD-8B72407E8696}" destId="{E384FFB0-C0A0-3F4F-826D-7ADE155CD718}" srcOrd="7" destOrd="0" presId="urn:microsoft.com/office/officeart/2005/8/layout/vList2"/>
    <dgm:cxn modelId="{7D7AE00C-9BE4-374C-82F6-C7FFB89911C3}" type="presParOf" srcId="{FA7F7FAF-03B2-3D45-A0BD-8B72407E8696}" destId="{1BD3CF4E-8711-614D-8386-85B883C818B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95DF42F-B113-4049-956D-E1660E79341F}" type="doc">
      <dgm:prSet loTypeId="urn:microsoft.com/office/officeart/2008/layout/LinedList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D47011D-5143-43C5-9CFA-E9970F567431}">
      <dgm:prSet/>
      <dgm:spPr/>
      <dgm:t>
        <a:bodyPr/>
        <a:lstStyle/>
        <a:p>
          <a:r>
            <a:rPr lang="en-US" b="0" i="0" baseline="0"/>
            <a:t>Cũng do sự sụt giảm estrogen</a:t>
          </a:r>
          <a:endParaRPr lang="en-US"/>
        </a:p>
      </dgm:t>
    </dgm:pt>
    <dgm:pt modelId="{31B16902-98F1-427F-9AA9-527817957680}" type="parTrans" cxnId="{1F127563-5AF9-4DC2-81D7-2127F77DF7B0}">
      <dgm:prSet/>
      <dgm:spPr/>
      <dgm:t>
        <a:bodyPr/>
        <a:lstStyle/>
        <a:p>
          <a:endParaRPr lang="en-US"/>
        </a:p>
      </dgm:t>
    </dgm:pt>
    <dgm:pt modelId="{31970BE9-BB90-478A-AB58-9720A26A71EE}" type="sibTrans" cxnId="{1F127563-5AF9-4DC2-81D7-2127F77DF7B0}">
      <dgm:prSet/>
      <dgm:spPr/>
      <dgm:t>
        <a:bodyPr/>
        <a:lstStyle/>
        <a:p>
          <a:endParaRPr lang="en-US"/>
        </a:p>
      </dgm:t>
    </dgm:pt>
    <dgm:pt modelId="{8F2DCD5A-65E7-4BB1-9DD4-2F91A532ACCD}">
      <dgm:prSet/>
      <dgm:spPr/>
      <dgm:t>
        <a:bodyPr/>
        <a:lstStyle/>
        <a:p>
          <a:r>
            <a:rPr lang="en-US" b="0" i="0" baseline="0"/>
            <a:t>Khác với Atrophic Vaginitis, còn có sự tăng sinh quá mức của các cầu trùng gram dương (Strep.)</a:t>
          </a:r>
          <a:endParaRPr lang="en-US"/>
        </a:p>
      </dgm:t>
    </dgm:pt>
    <dgm:pt modelId="{CE9AD64A-E066-4D9D-83F1-F96603A6B517}" type="parTrans" cxnId="{210560AA-E41B-4A7B-A2C1-75F8B465DA89}">
      <dgm:prSet/>
      <dgm:spPr/>
      <dgm:t>
        <a:bodyPr/>
        <a:lstStyle/>
        <a:p>
          <a:endParaRPr lang="en-US"/>
        </a:p>
      </dgm:t>
    </dgm:pt>
    <dgm:pt modelId="{3746159F-D7FB-4B9F-91F3-CC0790FBC29E}" type="sibTrans" cxnId="{210560AA-E41B-4A7B-A2C1-75F8B465DA89}">
      <dgm:prSet/>
      <dgm:spPr/>
      <dgm:t>
        <a:bodyPr/>
        <a:lstStyle/>
        <a:p>
          <a:endParaRPr lang="en-US"/>
        </a:p>
      </dgm:t>
    </dgm:pt>
    <dgm:pt modelId="{58E096DC-1776-421B-8879-D4ECC8AE7873}">
      <dgm:prSet/>
      <dgm:spPr/>
      <dgm:t>
        <a:bodyPr/>
        <a:lstStyle/>
        <a:p>
          <a:r>
            <a:rPr lang="en-US" b="0" i="0" baseline="0"/>
            <a:t>Tiết dịch mủ</a:t>
          </a:r>
          <a:endParaRPr lang="en-US"/>
        </a:p>
      </dgm:t>
    </dgm:pt>
    <dgm:pt modelId="{33C4D4BD-30D3-468B-8584-74D349DF7241}" type="parTrans" cxnId="{8C72FE29-FB13-4E99-A78F-9B0F4FA85622}">
      <dgm:prSet/>
      <dgm:spPr/>
      <dgm:t>
        <a:bodyPr/>
        <a:lstStyle/>
        <a:p>
          <a:endParaRPr lang="en-US"/>
        </a:p>
      </dgm:t>
    </dgm:pt>
    <dgm:pt modelId="{7B81B45F-BFD7-4436-979B-92CA5C50EE89}" type="sibTrans" cxnId="{8C72FE29-FB13-4E99-A78F-9B0F4FA85622}">
      <dgm:prSet/>
      <dgm:spPr/>
      <dgm:t>
        <a:bodyPr/>
        <a:lstStyle/>
        <a:p>
          <a:endParaRPr lang="en-US"/>
        </a:p>
      </dgm:t>
    </dgm:pt>
    <dgm:pt modelId="{22833B0E-110E-4DAB-AC7C-68F6FAAC5CBB}">
      <dgm:prSet/>
      <dgm:spPr/>
      <dgm:t>
        <a:bodyPr/>
        <a:lstStyle/>
        <a:p>
          <a:r>
            <a:rPr lang="en-US" b="0" i="0" baseline="0"/>
            <a:t>Bong tróc biểu mô</a:t>
          </a:r>
          <a:endParaRPr lang="en-US"/>
        </a:p>
      </dgm:t>
    </dgm:pt>
    <dgm:pt modelId="{6E1C9FB5-7940-4B78-9E19-C4E5E0716E4B}" type="parTrans" cxnId="{44832F36-892A-4CCD-8E6D-0DDB6EEB6CD4}">
      <dgm:prSet/>
      <dgm:spPr/>
      <dgm:t>
        <a:bodyPr/>
        <a:lstStyle/>
        <a:p>
          <a:endParaRPr lang="en-US"/>
        </a:p>
      </dgm:t>
    </dgm:pt>
    <dgm:pt modelId="{C512C177-972D-4AC4-AEC2-CF533BAC00E7}" type="sibTrans" cxnId="{44832F36-892A-4CCD-8E6D-0DDB6EEB6CD4}">
      <dgm:prSet/>
      <dgm:spPr/>
      <dgm:t>
        <a:bodyPr/>
        <a:lstStyle/>
        <a:p>
          <a:endParaRPr lang="en-US"/>
        </a:p>
      </dgm:t>
    </dgm:pt>
    <dgm:pt modelId="{E7BDAF0C-A383-46B8-B01F-117E59E17D2E}">
      <dgm:prSet/>
      <dgm:spPr/>
      <dgm:t>
        <a:bodyPr/>
        <a:lstStyle/>
        <a:p>
          <a:r>
            <a:rPr lang="en-US" b="0" i="0" baseline="0"/>
            <a:t>Sưng đỏ nóng rát</a:t>
          </a:r>
          <a:endParaRPr lang="en-US"/>
        </a:p>
      </dgm:t>
    </dgm:pt>
    <dgm:pt modelId="{D61F948E-6F35-4782-8034-A4BBAC4C58A4}" type="parTrans" cxnId="{4290AF56-3011-4155-9254-9D4C74CB3C6F}">
      <dgm:prSet/>
      <dgm:spPr/>
      <dgm:t>
        <a:bodyPr/>
        <a:lstStyle/>
        <a:p>
          <a:endParaRPr lang="en-US"/>
        </a:p>
      </dgm:t>
    </dgm:pt>
    <dgm:pt modelId="{F73E1F41-0EC2-4EAA-BFF7-2ECA740595B6}" type="sibTrans" cxnId="{4290AF56-3011-4155-9254-9D4C74CB3C6F}">
      <dgm:prSet/>
      <dgm:spPr/>
      <dgm:t>
        <a:bodyPr/>
        <a:lstStyle/>
        <a:p>
          <a:endParaRPr lang="en-US"/>
        </a:p>
      </dgm:t>
    </dgm:pt>
    <dgm:pt modelId="{4592DBBD-7CCA-4789-AFE7-EF7B4863C10E}">
      <dgm:prSet/>
      <dgm:spPr/>
      <dgm:t>
        <a:bodyPr/>
        <a:lstStyle/>
        <a:p>
          <a:r>
            <a:rPr lang="en-US" b="0" i="0" baseline="0"/>
            <a:t>Hình ảnh lâm sàng rất giống Trichomoniasis</a:t>
          </a:r>
          <a:endParaRPr lang="en-US"/>
        </a:p>
      </dgm:t>
    </dgm:pt>
    <dgm:pt modelId="{383577D2-EFA3-4661-916F-98EF43B73D4A}" type="parTrans" cxnId="{F08CFA64-8EE0-448E-8373-DC8A02E7E397}">
      <dgm:prSet/>
      <dgm:spPr/>
      <dgm:t>
        <a:bodyPr/>
        <a:lstStyle/>
        <a:p>
          <a:endParaRPr lang="en-US"/>
        </a:p>
      </dgm:t>
    </dgm:pt>
    <dgm:pt modelId="{A8AEF0EE-ED4C-4684-8525-5C4E89CBDF75}" type="sibTrans" cxnId="{F08CFA64-8EE0-448E-8373-DC8A02E7E397}">
      <dgm:prSet/>
      <dgm:spPr/>
      <dgm:t>
        <a:bodyPr/>
        <a:lstStyle/>
        <a:p>
          <a:endParaRPr lang="en-US"/>
        </a:p>
      </dgm:t>
    </dgm:pt>
    <dgm:pt modelId="{A1864354-7EB8-CA43-9802-7408849140A0}" type="pres">
      <dgm:prSet presAssocID="{495DF42F-B113-4049-956D-E1660E79341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BDB0A49-C227-9745-8651-873746850E04}" type="pres">
      <dgm:prSet presAssocID="{8D47011D-5143-43C5-9CFA-E9970F567431}" presName="thickLine" presStyleLbl="alignNode1" presStyleIdx="0" presStyleCnt="6"/>
      <dgm:spPr/>
    </dgm:pt>
    <dgm:pt modelId="{44E50995-2687-E947-90AA-6449E7126026}" type="pres">
      <dgm:prSet presAssocID="{8D47011D-5143-43C5-9CFA-E9970F567431}" presName="horz1" presStyleCnt="0"/>
      <dgm:spPr/>
    </dgm:pt>
    <dgm:pt modelId="{295BF6DB-B63F-F243-8F01-ED2FF7B9A624}" type="pres">
      <dgm:prSet presAssocID="{8D47011D-5143-43C5-9CFA-E9970F567431}" presName="tx1" presStyleLbl="revTx" presStyleIdx="0" presStyleCnt="6"/>
      <dgm:spPr/>
      <dgm:t>
        <a:bodyPr/>
        <a:lstStyle/>
        <a:p>
          <a:endParaRPr lang="en-US"/>
        </a:p>
      </dgm:t>
    </dgm:pt>
    <dgm:pt modelId="{A749764F-ABB6-7C47-85F0-6EA8587EAE0D}" type="pres">
      <dgm:prSet presAssocID="{8D47011D-5143-43C5-9CFA-E9970F567431}" presName="vert1" presStyleCnt="0"/>
      <dgm:spPr/>
    </dgm:pt>
    <dgm:pt modelId="{F0C908FD-EC50-9A45-82C0-536232929B07}" type="pres">
      <dgm:prSet presAssocID="{8F2DCD5A-65E7-4BB1-9DD4-2F91A532ACCD}" presName="thickLine" presStyleLbl="alignNode1" presStyleIdx="1" presStyleCnt="6"/>
      <dgm:spPr/>
    </dgm:pt>
    <dgm:pt modelId="{4074991F-CCC1-F44F-A9F9-266EC45B089D}" type="pres">
      <dgm:prSet presAssocID="{8F2DCD5A-65E7-4BB1-9DD4-2F91A532ACCD}" presName="horz1" presStyleCnt="0"/>
      <dgm:spPr/>
    </dgm:pt>
    <dgm:pt modelId="{C00FA67D-068A-694C-ABA1-7B3CD5A0E0FA}" type="pres">
      <dgm:prSet presAssocID="{8F2DCD5A-65E7-4BB1-9DD4-2F91A532ACCD}" presName="tx1" presStyleLbl="revTx" presStyleIdx="1" presStyleCnt="6"/>
      <dgm:spPr/>
      <dgm:t>
        <a:bodyPr/>
        <a:lstStyle/>
        <a:p>
          <a:endParaRPr lang="en-US"/>
        </a:p>
      </dgm:t>
    </dgm:pt>
    <dgm:pt modelId="{1D8D8626-4ACB-C444-BCA0-0079B160408A}" type="pres">
      <dgm:prSet presAssocID="{8F2DCD5A-65E7-4BB1-9DD4-2F91A532ACCD}" presName="vert1" presStyleCnt="0"/>
      <dgm:spPr/>
    </dgm:pt>
    <dgm:pt modelId="{471F7822-9B6E-9C41-88D3-A365AB056304}" type="pres">
      <dgm:prSet presAssocID="{58E096DC-1776-421B-8879-D4ECC8AE7873}" presName="thickLine" presStyleLbl="alignNode1" presStyleIdx="2" presStyleCnt="6"/>
      <dgm:spPr/>
    </dgm:pt>
    <dgm:pt modelId="{78023E67-8A19-E44C-ABEC-111FE2495D30}" type="pres">
      <dgm:prSet presAssocID="{58E096DC-1776-421B-8879-D4ECC8AE7873}" presName="horz1" presStyleCnt="0"/>
      <dgm:spPr/>
    </dgm:pt>
    <dgm:pt modelId="{6A654105-2EB6-604C-BD05-1A7FA4F613FF}" type="pres">
      <dgm:prSet presAssocID="{58E096DC-1776-421B-8879-D4ECC8AE7873}" presName="tx1" presStyleLbl="revTx" presStyleIdx="2" presStyleCnt="6"/>
      <dgm:spPr/>
      <dgm:t>
        <a:bodyPr/>
        <a:lstStyle/>
        <a:p>
          <a:endParaRPr lang="en-US"/>
        </a:p>
      </dgm:t>
    </dgm:pt>
    <dgm:pt modelId="{EA546D29-2C07-024D-9FBA-C637DBD96E2A}" type="pres">
      <dgm:prSet presAssocID="{58E096DC-1776-421B-8879-D4ECC8AE7873}" presName="vert1" presStyleCnt="0"/>
      <dgm:spPr/>
    </dgm:pt>
    <dgm:pt modelId="{EE52B26F-FF6C-7F4B-8708-C6F35C89938A}" type="pres">
      <dgm:prSet presAssocID="{22833B0E-110E-4DAB-AC7C-68F6FAAC5CBB}" presName="thickLine" presStyleLbl="alignNode1" presStyleIdx="3" presStyleCnt="6"/>
      <dgm:spPr/>
    </dgm:pt>
    <dgm:pt modelId="{6CD6899B-E386-A747-BDC7-2C547A9BD173}" type="pres">
      <dgm:prSet presAssocID="{22833B0E-110E-4DAB-AC7C-68F6FAAC5CBB}" presName="horz1" presStyleCnt="0"/>
      <dgm:spPr/>
    </dgm:pt>
    <dgm:pt modelId="{D5AB1F5B-E7E0-7B4A-9200-0D927F82B8B7}" type="pres">
      <dgm:prSet presAssocID="{22833B0E-110E-4DAB-AC7C-68F6FAAC5CBB}" presName="tx1" presStyleLbl="revTx" presStyleIdx="3" presStyleCnt="6"/>
      <dgm:spPr/>
      <dgm:t>
        <a:bodyPr/>
        <a:lstStyle/>
        <a:p>
          <a:endParaRPr lang="en-US"/>
        </a:p>
      </dgm:t>
    </dgm:pt>
    <dgm:pt modelId="{C2F310F9-0515-624F-A3B8-BDB8FFF57E52}" type="pres">
      <dgm:prSet presAssocID="{22833B0E-110E-4DAB-AC7C-68F6FAAC5CBB}" presName="vert1" presStyleCnt="0"/>
      <dgm:spPr/>
    </dgm:pt>
    <dgm:pt modelId="{AA7D3C8C-1E0B-4540-9604-9DC886E90416}" type="pres">
      <dgm:prSet presAssocID="{E7BDAF0C-A383-46B8-B01F-117E59E17D2E}" presName="thickLine" presStyleLbl="alignNode1" presStyleIdx="4" presStyleCnt="6"/>
      <dgm:spPr/>
    </dgm:pt>
    <dgm:pt modelId="{D510387A-E429-804F-81DB-54C696D0D4AE}" type="pres">
      <dgm:prSet presAssocID="{E7BDAF0C-A383-46B8-B01F-117E59E17D2E}" presName="horz1" presStyleCnt="0"/>
      <dgm:spPr/>
    </dgm:pt>
    <dgm:pt modelId="{680437D6-2168-064F-BB8D-0556FE507C2B}" type="pres">
      <dgm:prSet presAssocID="{E7BDAF0C-A383-46B8-B01F-117E59E17D2E}" presName="tx1" presStyleLbl="revTx" presStyleIdx="4" presStyleCnt="6"/>
      <dgm:spPr/>
      <dgm:t>
        <a:bodyPr/>
        <a:lstStyle/>
        <a:p>
          <a:endParaRPr lang="en-US"/>
        </a:p>
      </dgm:t>
    </dgm:pt>
    <dgm:pt modelId="{19F7422D-B4EF-2E40-9330-0DEC2A0AB59B}" type="pres">
      <dgm:prSet presAssocID="{E7BDAF0C-A383-46B8-B01F-117E59E17D2E}" presName="vert1" presStyleCnt="0"/>
      <dgm:spPr/>
    </dgm:pt>
    <dgm:pt modelId="{E2C9D86D-A534-EF45-8822-C4CECDD95820}" type="pres">
      <dgm:prSet presAssocID="{4592DBBD-7CCA-4789-AFE7-EF7B4863C10E}" presName="thickLine" presStyleLbl="alignNode1" presStyleIdx="5" presStyleCnt="6"/>
      <dgm:spPr/>
    </dgm:pt>
    <dgm:pt modelId="{03FA7565-534D-9D4C-9B52-D708C34EC4C0}" type="pres">
      <dgm:prSet presAssocID="{4592DBBD-7CCA-4789-AFE7-EF7B4863C10E}" presName="horz1" presStyleCnt="0"/>
      <dgm:spPr/>
    </dgm:pt>
    <dgm:pt modelId="{B14D0812-B4D1-9C4D-BAEA-FD20798D01D5}" type="pres">
      <dgm:prSet presAssocID="{4592DBBD-7CCA-4789-AFE7-EF7B4863C10E}" presName="tx1" presStyleLbl="revTx" presStyleIdx="5" presStyleCnt="6"/>
      <dgm:spPr/>
      <dgm:t>
        <a:bodyPr/>
        <a:lstStyle/>
        <a:p>
          <a:endParaRPr lang="en-US"/>
        </a:p>
      </dgm:t>
    </dgm:pt>
    <dgm:pt modelId="{866E552F-7400-FC46-A651-896A534E978B}" type="pres">
      <dgm:prSet presAssocID="{4592DBBD-7CCA-4789-AFE7-EF7B4863C10E}" presName="vert1" presStyleCnt="0"/>
      <dgm:spPr/>
    </dgm:pt>
  </dgm:ptLst>
  <dgm:cxnLst>
    <dgm:cxn modelId="{7B39B75A-2804-B54E-8F8B-07CE443C107B}" type="presOf" srcId="{8F2DCD5A-65E7-4BB1-9DD4-2F91A532ACCD}" destId="{C00FA67D-068A-694C-ABA1-7B3CD5A0E0FA}" srcOrd="0" destOrd="0" presId="urn:microsoft.com/office/officeart/2008/layout/LinedList"/>
    <dgm:cxn modelId="{F08CFA64-8EE0-448E-8373-DC8A02E7E397}" srcId="{495DF42F-B113-4049-956D-E1660E79341F}" destId="{4592DBBD-7CCA-4789-AFE7-EF7B4863C10E}" srcOrd="5" destOrd="0" parTransId="{383577D2-EFA3-4661-916F-98EF43B73D4A}" sibTransId="{A8AEF0EE-ED4C-4684-8525-5C4E89CBDF75}"/>
    <dgm:cxn modelId="{660258AD-E11F-6048-9A20-7D36DF825BA2}" type="presOf" srcId="{22833B0E-110E-4DAB-AC7C-68F6FAAC5CBB}" destId="{D5AB1F5B-E7E0-7B4A-9200-0D927F82B8B7}" srcOrd="0" destOrd="0" presId="urn:microsoft.com/office/officeart/2008/layout/LinedList"/>
    <dgm:cxn modelId="{D8DFCE10-196E-8F4D-A45D-73503CBC545C}" type="presOf" srcId="{E7BDAF0C-A383-46B8-B01F-117E59E17D2E}" destId="{680437D6-2168-064F-BB8D-0556FE507C2B}" srcOrd="0" destOrd="0" presId="urn:microsoft.com/office/officeart/2008/layout/LinedList"/>
    <dgm:cxn modelId="{49E1083E-1E2E-7649-A9F7-71C1367412EB}" type="presOf" srcId="{8D47011D-5143-43C5-9CFA-E9970F567431}" destId="{295BF6DB-B63F-F243-8F01-ED2FF7B9A624}" srcOrd="0" destOrd="0" presId="urn:microsoft.com/office/officeart/2008/layout/LinedList"/>
    <dgm:cxn modelId="{B8BDCB6F-CB83-584C-BA52-3D3E883BA884}" type="presOf" srcId="{495DF42F-B113-4049-956D-E1660E79341F}" destId="{A1864354-7EB8-CA43-9802-7408849140A0}" srcOrd="0" destOrd="0" presId="urn:microsoft.com/office/officeart/2008/layout/LinedList"/>
    <dgm:cxn modelId="{A89D5A3A-F9B8-944B-AA7A-55461B1E6B09}" type="presOf" srcId="{58E096DC-1776-421B-8879-D4ECC8AE7873}" destId="{6A654105-2EB6-604C-BD05-1A7FA4F613FF}" srcOrd="0" destOrd="0" presId="urn:microsoft.com/office/officeart/2008/layout/LinedList"/>
    <dgm:cxn modelId="{7BEA2A47-2009-5046-B623-4B95F90C3ACD}" type="presOf" srcId="{4592DBBD-7CCA-4789-AFE7-EF7B4863C10E}" destId="{B14D0812-B4D1-9C4D-BAEA-FD20798D01D5}" srcOrd="0" destOrd="0" presId="urn:microsoft.com/office/officeart/2008/layout/LinedList"/>
    <dgm:cxn modelId="{44832F36-892A-4CCD-8E6D-0DDB6EEB6CD4}" srcId="{495DF42F-B113-4049-956D-E1660E79341F}" destId="{22833B0E-110E-4DAB-AC7C-68F6FAAC5CBB}" srcOrd="3" destOrd="0" parTransId="{6E1C9FB5-7940-4B78-9E19-C4E5E0716E4B}" sibTransId="{C512C177-972D-4AC4-AEC2-CF533BAC00E7}"/>
    <dgm:cxn modelId="{8C72FE29-FB13-4E99-A78F-9B0F4FA85622}" srcId="{495DF42F-B113-4049-956D-E1660E79341F}" destId="{58E096DC-1776-421B-8879-D4ECC8AE7873}" srcOrd="2" destOrd="0" parTransId="{33C4D4BD-30D3-468B-8584-74D349DF7241}" sibTransId="{7B81B45F-BFD7-4436-979B-92CA5C50EE89}"/>
    <dgm:cxn modelId="{1F127563-5AF9-4DC2-81D7-2127F77DF7B0}" srcId="{495DF42F-B113-4049-956D-E1660E79341F}" destId="{8D47011D-5143-43C5-9CFA-E9970F567431}" srcOrd="0" destOrd="0" parTransId="{31B16902-98F1-427F-9AA9-527817957680}" sibTransId="{31970BE9-BB90-478A-AB58-9720A26A71EE}"/>
    <dgm:cxn modelId="{210560AA-E41B-4A7B-A2C1-75F8B465DA89}" srcId="{495DF42F-B113-4049-956D-E1660E79341F}" destId="{8F2DCD5A-65E7-4BB1-9DD4-2F91A532ACCD}" srcOrd="1" destOrd="0" parTransId="{CE9AD64A-E066-4D9D-83F1-F96603A6B517}" sibTransId="{3746159F-D7FB-4B9F-91F3-CC0790FBC29E}"/>
    <dgm:cxn modelId="{4290AF56-3011-4155-9254-9D4C74CB3C6F}" srcId="{495DF42F-B113-4049-956D-E1660E79341F}" destId="{E7BDAF0C-A383-46B8-B01F-117E59E17D2E}" srcOrd="4" destOrd="0" parTransId="{D61F948E-6F35-4782-8034-A4BBAC4C58A4}" sibTransId="{F73E1F41-0EC2-4EAA-BFF7-2ECA740595B6}"/>
    <dgm:cxn modelId="{AAA3F0F9-89F2-304D-85C4-47118044159B}" type="presParOf" srcId="{A1864354-7EB8-CA43-9802-7408849140A0}" destId="{BBDB0A49-C227-9745-8651-873746850E04}" srcOrd="0" destOrd="0" presId="urn:microsoft.com/office/officeart/2008/layout/LinedList"/>
    <dgm:cxn modelId="{CA840869-048C-204D-A4B4-E9DC89F97837}" type="presParOf" srcId="{A1864354-7EB8-CA43-9802-7408849140A0}" destId="{44E50995-2687-E947-90AA-6449E7126026}" srcOrd="1" destOrd="0" presId="urn:microsoft.com/office/officeart/2008/layout/LinedList"/>
    <dgm:cxn modelId="{431705DB-3734-EA43-9E4D-640B52589861}" type="presParOf" srcId="{44E50995-2687-E947-90AA-6449E7126026}" destId="{295BF6DB-B63F-F243-8F01-ED2FF7B9A624}" srcOrd="0" destOrd="0" presId="urn:microsoft.com/office/officeart/2008/layout/LinedList"/>
    <dgm:cxn modelId="{CB554FA2-30A5-B145-B7FB-1B9E94BFF60D}" type="presParOf" srcId="{44E50995-2687-E947-90AA-6449E7126026}" destId="{A749764F-ABB6-7C47-85F0-6EA8587EAE0D}" srcOrd="1" destOrd="0" presId="urn:microsoft.com/office/officeart/2008/layout/LinedList"/>
    <dgm:cxn modelId="{2BB610B2-33E2-1247-8683-0520DB0C238F}" type="presParOf" srcId="{A1864354-7EB8-CA43-9802-7408849140A0}" destId="{F0C908FD-EC50-9A45-82C0-536232929B07}" srcOrd="2" destOrd="0" presId="urn:microsoft.com/office/officeart/2008/layout/LinedList"/>
    <dgm:cxn modelId="{AD237F1B-56F0-DA48-A411-0CC7BE81F2A6}" type="presParOf" srcId="{A1864354-7EB8-CA43-9802-7408849140A0}" destId="{4074991F-CCC1-F44F-A9F9-266EC45B089D}" srcOrd="3" destOrd="0" presId="urn:microsoft.com/office/officeart/2008/layout/LinedList"/>
    <dgm:cxn modelId="{1F070BB1-6101-944B-AB16-1A949FD44EF6}" type="presParOf" srcId="{4074991F-CCC1-F44F-A9F9-266EC45B089D}" destId="{C00FA67D-068A-694C-ABA1-7B3CD5A0E0FA}" srcOrd="0" destOrd="0" presId="urn:microsoft.com/office/officeart/2008/layout/LinedList"/>
    <dgm:cxn modelId="{9DA0BD7C-FDCC-3A4B-B3BC-F53A46AD4FB3}" type="presParOf" srcId="{4074991F-CCC1-F44F-A9F9-266EC45B089D}" destId="{1D8D8626-4ACB-C444-BCA0-0079B160408A}" srcOrd="1" destOrd="0" presId="urn:microsoft.com/office/officeart/2008/layout/LinedList"/>
    <dgm:cxn modelId="{5BF0F126-CB51-7844-81C9-E8B62C2A226E}" type="presParOf" srcId="{A1864354-7EB8-CA43-9802-7408849140A0}" destId="{471F7822-9B6E-9C41-88D3-A365AB056304}" srcOrd="4" destOrd="0" presId="urn:microsoft.com/office/officeart/2008/layout/LinedList"/>
    <dgm:cxn modelId="{C6C2E8F8-C1E7-2341-A83B-5EA1E89C6D04}" type="presParOf" srcId="{A1864354-7EB8-CA43-9802-7408849140A0}" destId="{78023E67-8A19-E44C-ABEC-111FE2495D30}" srcOrd="5" destOrd="0" presId="urn:microsoft.com/office/officeart/2008/layout/LinedList"/>
    <dgm:cxn modelId="{4AEC3533-549D-3846-B6D9-9FB9C2DD91A8}" type="presParOf" srcId="{78023E67-8A19-E44C-ABEC-111FE2495D30}" destId="{6A654105-2EB6-604C-BD05-1A7FA4F613FF}" srcOrd="0" destOrd="0" presId="urn:microsoft.com/office/officeart/2008/layout/LinedList"/>
    <dgm:cxn modelId="{333540EA-7021-D64D-B774-44220C3B3963}" type="presParOf" srcId="{78023E67-8A19-E44C-ABEC-111FE2495D30}" destId="{EA546D29-2C07-024D-9FBA-C637DBD96E2A}" srcOrd="1" destOrd="0" presId="urn:microsoft.com/office/officeart/2008/layout/LinedList"/>
    <dgm:cxn modelId="{D9580C6D-1906-4449-9B3B-709A2B8926A5}" type="presParOf" srcId="{A1864354-7EB8-CA43-9802-7408849140A0}" destId="{EE52B26F-FF6C-7F4B-8708-C6F35C89938A}" srcOrd="6" destOrd="0" presId="urn:microsoft.com/office/officeart/2008/layout/LinedList"/>
    <dgm:cxn modelId="{8F1198AB-3D9C-C24B-9811-C75D5A7267E2}" type="presParOf" srcId="{A1864354-7EB8-CA43-9802-7408849140A0}" destId="{6CD6899B-E386-A747-BDC7-2C547A9BD173}" srcOrd="7" destOrd="0" presId="urn:microsoft.com/office/officeart/2008/layout/LinedList"/>
    <dgm:cxn modelId="{73B5783E-BFEF-FD49-BB67-5F3E901F92BC}" type="presParOf" srcId="{6CD6899B-E386-A747-BDC7-2C547A9BD173}" destId="{D5AB1F5B-E7E0-7B4A-9200-0D927F82B8B7}" srcOrd="0" destOrd="0" presId="urn:microsoft.com/office/officeart/2008/layout/LinedList"/>
    <dgm:cxn modelId="{E10BE406-CBEF-1F4B-AF67-F020B71D183D}" type="presParOf" srcId="{6CD6899B-E386-A747-BDC7-2C547A9BD173}" destId="{C2F310F9-0515-624F-A3B8-BDB8FFF57E52}" srcOrd="1" destOrd="0" presId="urn:microsoft.com/office/officeart/2008/layout/LinedList"/>
    <dgm:cxn modelId="{6BCB498E-D902-984B-B670-53423D38FF49}" type="presParOf" srcId="{A1864354-7EB8-CA43-9802-7408849140A0}" destId="{AA7D3C8C-1E0B-4540-9604-9DC886E90416}" srcOrd="8" destOrd="0" presId="urn:microsoft.com/office/officeart/2008/layout/LinedList"/>
    <dgm:cxn modelId="{A71A9026-9A33-6640-BF18-82F147FFC0D5}" type="presParOf" srcId="{A1864354-7EB8-CA43-9802-7408849140A0}" destId="{D510387A-E429-804F-81DB-54C696D0D4AE}" srcOrd="9" destOrd="0" presId="urn:microsoft.com/office/officeart/2008/layout/LinedList"/>
    <dgm:cxn modelId="{32C0EEDD-3304-1F40-9706-DB28721F5DBB}" type="presParOf" srcId="{D510387A-E429-804F-81DB-54C696D0D4AE}" destId="{680437D6-2168-064F-BB8D-0556FE507C2B}" srcOrd="0" destOrd="0" presId="urn:microsoft.com/office/officeart/2008/layout/LinedList"/>
    <dgm:cxn modelId="{2679932D-BB0C-9C43-A029-D6390803C692}" type="presParOf" srcId="{D510387A-E429-804F-81DB-54C696D0D4AE}" destId="{19F7422D-B4EF-2E40-9330-0DEC2A0AB59B}" srcOrd="1" destOrd="0" presId="urn:microsoft.com/office/officeart/2008/layout/LinedList"/>
    <dgm:cxn modelId="{986BF6E1-5BFF-2E4F-9373-26FE70D17F04}" type="presParOf" srcId="{A1864354-7EB8-CA43-9802-7408849140A0}" destId="{E2C9D86D-A534-EF45-8822-C4CECDD95820}" srcOrd="10" destOrd="0" presId="urn:microsoft.com/office/officeart/2008/layout/LinedList"/>
    <dgm:cxn modelId="{4D7AB8C6-F143-7D4E-A745-967B5AD52E4D}" type="presParOf" srcId="{A1864354-7EB8-CA43-9802-7408849140A0}" destId="{03FA7565-534D-9D4C-9B52-D708C34EC4C0}" srcOrd="11" destOrd="0" presId="urn:microsoft.com/office/officeart/2008/layout/LinedList"/>
    <dgm:cxn modelId="{6AEA3DFA-709A-5E49-B48A-BD2D7283223A}" type="presParOf" srcId="{03FA7565-534D-9D4C-9B52-D708C34EC4C0}" destId="{B14D0812-B4D1-9C4D-BAEA-FD20798D01D5}" srcOrd="0" destOrd="0" presId="urn:microsoft.com/office/officeart/2008/layout/LinedList"/>
    <dgm:cxn modelId="{ED9184E7-2585-8F41-9645-338B405EBF5C}" type="presParOf" srcId="{03FA7565-534D-9D4C-9B52-D708C34EC4C0}" destId="{866E552F-7400-FC46-A651-896A534E97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8ABE753-9158-4A71-9909-E037E36B991F}" type="doc">
      <dgm:prSet loTypeId="urn:microsoft.com/office/officeart/2005/8/layout/vList2" loCatId="list" qsTypeId="urn:microsoft.com/office/officeart/2005/8/quickstyle/simple3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55953D36-9127-495D-935C-4D5877D81554}">
      <dgm:prSet/>
      <dgm:spPr/>
      <dgm:t>
        <a:bodyPr/>
        <a:lstStyle/>
        <a:p>
          <a:r>
            <a:rPr lang="en-US" b="0" i="0" baseline="0"/>
            <a:t>Sự thay đổi của tính chất dịch</a:t>
          </a:r>
          <a:endParaRPr lang="en-US"/>
        </a:p>
      </dgm:t>
    </dgm:pt>
    <dgm:pt modelId="{48B7AD2F-67AF-4DA4-BD87-1DC8900A3111}" type="parTrans" cxnId="{E0B6D60D-3608-45C9-8C60-0DA5D9B877A2}">
      <dgm:prSet/>
      <dgm:spPr/>
      <dgm:t>
        <a:bodyPr/>
        <a:lstStyle/>
        <a:p>
          <a:endParaRPr lang="en-US"/>
        </a:p>
      </dgm:t>
    </dgm:pt>
    <dgm:pt modelId="{FD9554B6-01E3-4FE5-994F-8111776A5751}" type="sibTrans" cxnId="{E0B6D60D-3608-45C9-8C60-0DA5D9B877A2}">
      <dgm:prSet/>
      <dgm:spPr/>
      <dgm:t>
        <a:bodyPr/>
        <a:lstStyle/>
        <a:p>
          <a:endParaRPr lang="en-US"/>
        </a:p>
      </dgm:t>
    </dgm:pt>
    <dgm:pt modelId="{51D6E17C-ABA6-4523-9617-66521F33955B}">
      <dgm:prSet/>
      <dgm:spPr/>
      <dgm:t>
        <a:bodyPr/>
        <a:lstStyle/>
        <a:p>
          <a:r>
            <a:rPr lang="en-US" b="0" i="0" baseline="0"/>
            <a:t>Liên quan đến chu kì kinh, tuổi, thai kỳ,…</a:t>
          </a:r>
          <a:endParaRPr lang="en-US"/>
        </a:p>
      </dgm:t>
    </dgm:pt>
    <dgm:pt modelId="{425C6108-25F5-4E4E-9C8C-7D92E3B95711}" type="parTrans" cxnId="{78BDEDC7-324C-4799-BFBA-0C7484878CCD}">
      <dgm:prSet/>
      <dgm:spPr/>
      <dgm:t>
        <a:bodyPr/>
        <a:lstStyle/>
        <a:p>
          <a:endParaRPr lang="en-US"/>
        </a:p>
      </dgm:t>
    </dgm:pt>
    <dgm:pt modelId="{9FAE16B5-15D8-4E45-840F-D7DB0AAACE1A}" type="sibTrans" cxnId="{78BDEDC7-324C-4799-BFBA-0C7484878CCD}">
      <dgm:prSet/>
      <dgm:spPr/>
      <dgm:t>
        <a:bodyPr/>
        <a:lstStyle/>
        <a:p>
          <a:endParaRPr lang="en-US"/>
        </a:p>
      </dgm:t>
    </dgm:pt>
    <dgm:pt modelId="{A738A078-79A4-41F8-9FC2-5A7C019B1555}">
      <dgm:prSet/>
      <dgm:spPr/>
      <dgm:t>
        <a:bodyPr/>
        <a:lstStyle/>
        <a:p>
          <a:r>
            <a:rPr lang="en-US" b="0" i="0" baseline="0"/>
            <a:t>Triệu chứng đi kèm:</a:t>
          </a:r>
          <a:endParaRPr lang="en-US"/>
        </a:p>
      </dgm:t>
    </dgm:pt>
    <dgm:pt modelId="{F52EDE11-0E13-4944-AE56-1FCC364275E8}" type="parTrans" cxnId="{19BA10A8-3DF8-4A2F-8687-6EF8AADE7C9C}">
      <dgm:prSet/>
      <dgm:spPr/>
      <dgm:t>
        <a:bodyPr/>
        <a:lstStyle/>
        <a:p>
          <a:endParaRPr lang="en-US"/>
        </a:p>
      </dgm:t>
    </dgm:pt>
    <dgm:pt modelId="{90A4A3AA-5AEE-498E-A1CD-5CC691E77848}" type="sibTrans" cxnId="{19BA10A8-3DF8-4A2F-8687-6EF8AADE7C9C}">
      <dgm:prSet/>
      <dgm:spPr/>
      <dgm:t>
        <a:bodyPr/>
        <a:lstStyle/>
        <a:p>
          <a:endParaRPr lang="en-US"/>
        </a:p>
      </dgm:t>
    </dgm:pt>
    <dgm:pt modelId="{4160FCD5-07F4-406B-8CC2-A57AD0768E83}">
      <dgm:prSet/>
      <dgm:spPr/>
      <dgm:t>
        <a:bodyPr/>
        <a:lstStyle/>
        <a:p>
          <a:r>
            <a:rPr lang="en-US" b="0" i="0" baseline="0"/>
            <a:t>Đau rát vùng âm hộ</a:t>
          </a:r>
          <a:endParaRPr lang="en-US"/>
        </a:p>
      </dgm:t>
    </dgm:pt>
    <dgm:pt modelId="{ED2220E8-9F5B-48FB-AE08-8D577A413830}" type="parTrans" cxnId="{1CCAE88A-359A-4B98-B5F2-81F892A1E5B5}">
      <dgm:prSet/>
      <dgm:spPr/>
      <dgm:t>
        <a:bodyPr/>
        <a:lstStyle/>
        <a:p>
          <a:endParaRPr lang="en-US"/>
        </a:p>
      </dgm:t>
    </dgm:pt>
    <dgm:pt modelId="{BC699778-C301-4377-BEEB-51E1EA63ACAF}" type="sibTrans" cxnId="{1CCAE88A-359A-4B98-B5F2-81F892A1E5B5}">
      <dgm:prSet/>
      <dgm:spPr/>
      <dgm:t>
        <a:bodyPr/>
        <a:lstStyle/>
        <a:p>
          <a:endParaRPr lang="en-US"/>
        </a:p>
      </dgm:t>
    </dgm:pt>
    <dgm:pt modelId="{190C0E03-F605-4EA2-9E15-9C9C3E1BEC06}">
      <dgm:prSet/>
      <dgm:spPr/>
      <dgm:t>
        <a:bodyPr/>
        <a:lstStyle/>
        <a:p>
          <a:r>
            <a:rPr lang="en-US" b="0" i="0" baseline="0"/>
            <a:t>Ngứa</a:t>
          </a:r>
          <a:endParaRPr lang="en-US"/>
        </a:p>
      </dgm:t>
    </dgm:pt>
    <dgm:pt modelId="{C5A2D8FD-2BAF-4802-9506-3CFE59957360}" type="parTrans" cxnId="{FBECB967-1350-4C53-AB94-67B741277153}">
      <dgm:prSet/>
      <dgm:spPr/>
      <dgm:t>
        <a:bodyPr/>
        <a:lstStyle/>
        <a:p>
          <a:endParaRPr lang="en-US"/>
        </a:p>
      </dgm:t>
    </dgm:pt>
    <dgm:pt modelId="{7532D733-C04A-47BB-9672-BC3BB5A4AA1F}" type="sibTrans" cxnId="{FBECB967-1350-4C53-AB94-67B741277153}">
      <dgm:prSet/>
      <dgm:spPr/>
      <dgm:t>
        <a:bodyPr/>
        <a:lstStyle/>
        <a:p>
          <a:endParaRPr lang="en-US"/>
        </a:p>
      </dgm:t>
    </dgm:pt>
    <dgm:pt modelId="{55209FE1-12C2-4488-96C5-7829E1C616E9}">
      <dgm:prSet/>
      <dgm:spPr/>
      <dgm:t>
        <a:bodyPr/>
        <a:lstStyle/>
        <a:p>
          <a:r>
            <a:rPr lang="en-US" b="0" i="0" baseline="0"/>
            <a:t>Kích ứng (irritation)</a:t>
          </a:r>
          <a:endParaRPr lang="en-US"/>
        </a:p>
      </dgm:t>
    </dgm:pt>
    <dgm:pt modelId="{C1060465-99AF-4E73-8EAE-FBE32A706109}" type="parTrans" cxnId="{D397A54B-F164-433D-85F4-51FF31CD42A7}">
      <dgm:prSet/>
      <dgm:spPr/>
      <dgm:t>
        <a:bodyPr/>
        <a:lstStyle/>
        <a:p>
          <a:endParaRPr lang="en-US"/>
        </a:p>
      </dgm:t>
    </dgm:pt>
    <dgm:pt modelId="{8B760BCC-71F1-4BD9-B888-57E211701C4B}" type="sibTrans" cxnId="{D397A54B-F164-433D-85F4-51FF31CD42A7}">
      <dgm:prSet/>
      <dgm:spPr/>
      <dgm:t>
        <a:bodyPr/>
        <a:lstStyle/>
        <a:p>
          <a:endParaRPr lang="en-US"/>
        </a:p>
      </dgm:t>
    </dgm:pt>
    <dgm:pt modelId="{C86C7831-693E-4130-ACB3-37B529A46302}">
      <dgm:prSet/>
      <dgm:spPr/>
      <dgm:t>
        <a:bodyPr/>
        <a:lstStyle/>
        <a:p>
          <a:r>
            <a:rPr lang="en-US" b="0" i="0" baseline="0"/>
            <a:t>Rối loạn đi tiểu</a:t>
          </a:r>
          <a:endParaRPr lang="en-US"/>
        </a:p>
      </dgm:t>
    </dgm:pt>
    <dgm:pt modelId="{D911E91B-7354-498F-A394-673D0A4322F1}" type="parTrans" cxnId="{EA116DAE-6F54-4998-AE4F-FB33469D648B}">
      <dgm:prSet/>
      <dgm:spPr/>
      <dgm:t>
        <a:bodyPr/>
        <a:lstStyle/>
        <a:p>
          <a:endParaRPr lang="en-US"/>
        </a:p>
      </dgm:t>
    </dgm:pt>
    <dgm:pt modelId="{33A6E28F-901C-4609-90A9-5A2B2720ADF8}" type="sibTrans" cxnId="{EA116DAE-6F54-4998-AE4F-FB33469D648B}">
      <dgm:prSet/>
      <dgm:spPr/>
      <dgm:t>
        <a:bodyPr/>
        <a:lstStyle/>
        <a:p>
          <a:endParaRPr lang="en-US"/>
        </a:p>
      </dgm:t>
    </dgm:pt>
    <dgm:pt modelId="{34219C93-3BB9-4F6F-A296-217E390C70D2}">
      <dgm:prSet/>
      <dgm:spPr/>
      <dgm:t>
        <a:bodyPr/>
        <a:lstStyle/>
        <a:p>
          <a:r>
            <a:rPr lang="en-US" b="0" i="0" baseline="0"/>
            <a:t>Đau bụng</a:t>
          </a:r>
          <a:endParaRPr lang="en-US"/>
        </a:p>
      </dgm:t>
    </dgm:pt>
    <dgm:pt modelId="{8BCB91DF-C11A-4C20-AB49-B625AC030A72}" type="parTrans" cxnId="{043DC05B-54EA-454C-B168-A5B104B23AA6}">
      <dgm:prSet/>
      <dgm:spPr/>
      <dgm:t>
        <a:bodyPr/>
        <a:lstStyle/>
        <a:p>
          <a:endParaRPr lang="en-US"/>
        </a:p>
      </dgm:t>
    </dgm:pt>
    <dgm:pt modelId="{6C06C7C4-C473-448F-A632-2ED34BCB82A1}" type="sibTrans" cxnId="{043DC05B-54EA-454C-B168-A5B104B23AA6}">
      <dgm:prSet/>
      <dgm:spPr/>
      <dgm:t>
        <a:bodyPr/>
        <a:lstStyle/>
        <a:p>
          <a:endParaRPr lang="en-US"/>
        </a:p>
      </dgm:t>
    </dgm:pt>
    <dgm:pt modelId="{363E3FC3-FEA2-42C2-85A3-088270636C99}">
      <dgm:prSet/>
      <dgm:spPr/>
      <dgm:t>
        <a:bodyPr/>
        <a:lstStyle/>
        <a:p>
          <a:r>
            <a:rPr lang="en-US" b="0" i="0" baseline="0"/>
            <a:t>Giao hợp</a:t>
          </a:r>
          <a:endParaRPr lang="en-US"/>
        </a:p>
      </dgm:t>
    </dgm:pt>
    <dgm:pt modelId="{6A606B46-1CC8-467D-A35E-1D43EF06EA6C}" type="parTrans" cxnId="{FC14B7D2-BE25-45BD-9A8F-36FA198B95D7}">
      <dgm:prSet/>
      <dgm:spPr/>
      <dgm:t>
        <a:bodyPr/>
        <a:lstStyle/>
        <a:p>
          <a:endParaRPr lang="en-US"/>
        </a:p>
      </dgm:t>
    </dgm:pt>
    <dgm:pt modelId="{57C92EE7-5CCB-4EAB-90AC-A2D6A159EC7C}" type="sibTrans" cxnId="{FC14B7D2-BE25-45BD-9A8F-36FA198B95D7}">
      <dgm:prSet/>
      <dgm:spPr/>
      <dgm:t>
        <a:bodyPr/>
        <a:lstStyle/>
        <a:p>
          <a:endParaRPr lang="en-US"/>
        </a:p>
      </dgm:t>
    </dgm:pt>
    <dgm:pt modelId="{511D4541-24F3-4B74-B0B1-B456792D4881}">
      <dgm:prSet/>
      <dgm:spPr/>
      <dgm:t>
        <a:bodyPr/>
        <a:lstStyle/>
        <a:p>
          <a:r>
            <a:rPr lang="en-US" b="0" i="0" baseline="0"/>
            <a:t>Thời gian</a:t>
          </a:r>
          <a:endParaRPr lang="en-US"/>
        </a:p>
      </dgm:t>
    </dgm:pt>
    <dgm:pt modelId="{776F104D-F673-4B9A-8662-4D2C342B694B}" type="parTrans" cxnId="{6C58A6B5-6912-4EA1-89BA-391CC0E0EA29}">
      <dgm:prSet/>
      <dgm:spPr/>
      <dgm:t>
        <a:bodyPr/>
        <a:lstStyle/>
        <a:p>
          <a:endParaRPr lang="en-US"/>
        </a:p>
      </dgm:t>
    </dgm:pt>
    <dgm:pt modelId="{C6032200-C9ED-4554-976D-E7CDEF9011F2}" type="sibTrans" cxnId="{6C58A6B5-6912-4EA1-89BA-391CC0E0EA29}">
      <dgm:prSet/>
      <dgm:spPr/>
      <dgm:t>
        <a:bodyPr/>
        <a:lstStyle/>
        <a:p>
          <a:endParaRPr lang="en-US"/>
        </a:p>
      </dgm:t>
    </dgm:pt>
    <dgm:pt modelId="{C3BC485A-62BA-4CA8-910D-A83159196693}">
      <dgm:prSet/>
      <dgm:spPr/>
      <dgm:t>
        <a:bodyPr/>
        <a:lstStyle/>
        <a:p>
          <a:r>
            <a:rPr lang="en-US" b="0" i="0" baseline="0"/>
            <a:t>Điều trị</a:t>
          </a:r>
          <a:endParaRPr lang="en-US"/>
        </a:p>
      </dgm:t>
    </dgm:pt>
    <dgm:pt modelId="{E451C06F-F38F-4E20-8033-146AC110304A}" type="parTrans" cxnId="{BB68FC6D-C863-4328-9C51-F01B21524B2F}">
      <dgm:prSet/>
      <dgm:spPr/>
      <dgm:t>
        <a:bodyPr/>
        <a:lstStyle/>
        <a:p>
          <a:endParaRPr lang="en-US"/>
        </a:p>
      </dgm:t>
    </dgm:pt>
    <dgm:pt modelId="{A2B2C2E2-0AA8-40F8-A711-8845BEEB5FDC}" type="sibTrans" cxnId="{BB68FC6D-C863-4328-9C51-F01B21524B2F}">
      <dgm:prSet/>
      <dgm:spPr/>
      <dgm:t>
        <a:bodyPr/>
        <a:lstStyle/>
        <a:p>
          <a:endParaRPr lang="en-US"/>
        </a:p>
      </dgm:t>
    </dgm:pt>
    <dgm:pt modelId="{59F27CE8-1D68-C843-B1D7-EAB03F76C860}" type="pres">
      <dgm:prSet presAssocID="{F8ABE753-9158-4A71-9909-E037E36B991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8DF76F-A1C4-8A43-9695-9063E1D71293}" type="pres">
      <dgm:prSet presAssocID="{55953D36-9127-495D-935C-4D5877D81554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9361C-BB9C-CB44-80E6-4491FA4D343F}" type="pres">
      <dgm:prSet presAssocID="{FD9554B6-01E3-4FE5-994F-8111776A5751}" presName="spacer" presStyleCnt="0"/>
      <dgm:spPr/>
    </dgm:pt>
    <dgm:pt modelId="{F374D304-4A26-4C49-B4DC-9E41902D4605}" type="pres">
      <dgm:prSet presAssocID="{51D6E17C-ABA6-4523-9617-66521F33955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5C583-B8AD-324A-8CE6-AA211251C8F9}" type="pres">
      <dgm:prSet presAssocID="{9FAE16B5-15D8-4E45-840F-D7DB0AAACE1A}" presName="spacer" presStyleCnt="0"/>
      <dgm:spPr/>
    </dgm:pt>
    <dgm:pt modelId="{DEA68252-5C6A-0549-833C-1480EE08D1EA}" type="pres">
      <dgm:prSet presAssocID="{A738A078-79A4-41F8-9FC2-5A7C019B1555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3B7C8-85F5-2F4F-973F-411F296B4AAC}" type="pres">
      <dgm:prSet presAssocID="{A738A078-79A4-41F8-9FC2-5A7C019B155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572ADB-F0EF-934E-A6DE-69D0D75A4AA6}" type="pres">
      <dgm:prSet presAssocID="{511D4541-24F3-4B74-B0B1-B456792D488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ADD85-2B3E-BE46-9065-CB03FAFA5A99}" type="pres">
      <dgm:prSet presAssocID="{C6032200-C9ED-4554-976D-E7CDEF9011F2}" presName="spacer" presStyleCnt="0"/>
      <dgm:spPr/>
    </dgm:pt>
    <dgm:pt modelId="{A8717AF2-6DA7-2D4A-9644-75BC80652718}" type="pres">
      <dgm:prSet presAssocID="{C3BC485A-62BA-4CA8-910D-A83159196693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CAE88A-359A-4B98-B5F2-81F892A1E5B5}" srcId="{A738A078-79A4-41F8-9FC2-5A7C019B1555}" destId="{4160FCD5-07F4-406B-8CC2-A57AD0768E83}" srcOrd="0" destOrd="0" parTransId="{ED2220E8-9F5B-48FB-AE08-8D577A413830}" sibTransId="{BC699778-C301-4377-BEEB-51E1EA63ACAF}"/>
    <dgm:cxn modelId="{4CBBBD98-16C8-9642-BA3F-C3B6C264A504}" type="presOf" srcId="{51D6E17C-ABA6-4523-9617-66521F33955B}" destId="{F374D304-4A26-4C49-B4DC-9E41902D4605}" srcOrd="0" destOrd="0" presId="urn:microsoft.com/office/officeart/2005/8/layout/vList2"/>
    <dgm:cxn modelId="{EA116DAE-6F54-4998-AE4F-FB33469D648B}" srcId="{A738A078-79A4-41F8-9FC2-5A7C019B1555}" destId="{C86C7831-693E-4130-ACB3-37B529A46302}" srcOrd="3" destOrd="0" parTransId="{D911E91B-7354-498F-A394-673D0A4322F1}" sibTransId="{33A6E28F-901C-4609-90A9-5A2B2720ADF8}"/>
    <dgm:cxn modelId="{990E1588-8CE9-D04B-ABF8-E5D9C4107E8A}" type="presOf" srcId="{190C0E03-F605-4EA2-9E15-9C9C3E1BEC06}" destId="{84C3B7C8-85F5-2F4F-973F-411F296B4AAC}" srcOrd="0" destOrd="1" presId="urn:microsoft.com/office/officeart/2005/8/layout/vList2"/>
    <dgm:cxn modelId="{08015999-32A7-7C40-B630-54617413282C}" type="presOf" srcId="{C86C7831-693E-4130-ACB3-37B529A46302}" destId="{84C3B7C8-85F5-2F4F-973F-411F296B4AAC}" srcOrd="0" destOrd="3" presId="urn:microsoft.com/office/officeart/2005/8/layout/vList2"/>
    <dgm:cxn modelId="{FBECB967-1350-4C53-AB94-67B741277153}" srcId="{A738A078-79A4-41F8-9FC2-5A7C019B1555}" destId="{190C0E03-F605-4EA2-9E15-9C9C3E1BEC06}" srcOrd="1" destOrd="0" parTransId="{C5A2D8FD-2BAF-4802-9506-3CFE59957360}" sibTransId="{7532D733-C04A-47BB-9672-BC3BB5A4AA1F}"/>
    <dgm:cxn modelId="{043DC05B-54EA-454C-B168-A5B104B23AA6}" srcId="{A738A078-79A4-41F8-9FC2-5A7C019B1555}" destId="{34219C93-3BB9-4F6F-A296-217E390C70D2}" srcOrd="4" destOrd="0" parTransId="{8BCB91DF-C11A-4C20-AB49-B625AC030A72}" sibTransId="{6C06C7C4-C473-448F-A632-2ED34BCB82A1}"/>
    <dgm:cxn modelId="{5E18123A-A818-1046-AE80-992D4A17A712}" type="presOf" srcId="{34219C93-3BB9-4F6F-A296-217E390C70D2}" destId="{84C3B7C8-85F5-2F4F-973F-411F296B4AAC}" srcOrd="0" destOrd="4" presId="urn:microsoft.com/office/officeart/2005/8/layout/vList2"/>
    <dgm:cxn modelId="{FC14B7D2-BE25-45BD-9A8F-36FA198B95D7}" srcId="{A738A078-79A4-41F8-9FC2-5A7C019B1555}" destId="{363E3FC3-FEA2-42C2-85A3-088270636C99}" srcOrd="5" destOrd="0" parTransId="{6A606B46-1CC8-467D-A35E-1D43EF06EA6C}" sibTransId="{57C92EE7-5CCB-4EAB-90AC-A2D6A159EC7C}"/>
    <dgm:cxn modelId="{985C65CD-6BF1-294C-8343-401020514069}" type="presOf" srcId="{C3BC485A-62BA-4CA8-910D-A83159196693}" destId="{A8717AF2-6DA7-2D4A-9644-75BC80652718}" srcOrd="0" destOrd="0" presId="urn:microsoft.com/office/officeart/2005/8/layout/vList2"/>
    <dgm:cxn modelId="{5EB3F03E-5BFB-7D46-A4F2-93C237F9BF6C}" type="presOf" srcId="{55209FE1-12C2-4488-96C5-7829E1C616E9}" destId="{84C3B7C8-85F5-2F4F-973F-411F296B4AAC}" srcOrd="0" destOrd="2" presId="urn:microsoft.com/office/officeart/2005/8/layout/vList2"/>
    <dgm:cxn modelId="{F5D31C21-B3A1-B147-A134-867CE7C964D7}" type="presOf" srcId="{A738A078-79A4-41F8-9FC2-5A7C019B1555}" destId="{DEA68252-5C6A-0549-833C-1480EE08D1EA}" srcOrd="0" destOrd="0" presId="urn:microsoft.com/office/officeart/2005/8/layout/vList2"/>
    <dgm:cxn modelId="{6C58A6B5-6912-4EA1-89BA-391CC0E0EA29}" srcId="{F8ABE753-9158-4A71-9909-E037E36B991F}" destId="{511D4541-24F3-4B74-B0B1-B456792D4881}" srcOrd="3" destOrd="0" parTransId="{776F104D-F673-4B9A-8662-4D2C342B694B}" sibTransId="{C6032200-C9ED-4554-976D-E7CDEF9011F2}"/>
    <dgm:cxn modelId="{E0B6D60D-3608-45C9-8C60-0DA5D9B877A2}" srcId="{F8ABE753-9158-4A71-9909-E037E36B991F}" destId="{55953D36-9127-495D-935C-4D5877D81554}" srcOrd="0" destOrd="0" parTransId="{48B7AD2F-67AF-4DA4-BD87-1DC8900A3111}" sibTransId="{FD9554B6-01E3-4FE5-994F-8111776A5751}"/>
    <dgm:cxn modelId="{F84BA063-5B88-5743-B909-BBADC165B82F}" type="presOf" srcId="{363E3FC3-FEA2-42C2-85A3-088270636C99}" destId="{84C3B7C8-85F5-2F4F-973F-411F296B4AAC}" srcOrd="0" destOrd="5" presId="urn:microsoft.com/office/officeart/2005/8/layout/vList2"/>
    <dgm:cxn modelId="{BB68FC6D-C863-4328-9C51-F01B21524B2F}" srcId="{F8ABE753-9158-4A71-9909-E037E36B991F}" destId="{C3BC485A-62BA-4CA8-910D-A83159196693}" srcOrd="4" destOrd="0" parTransId="{E451C06F-F38F-4E20-8033-146AC110304A}" sibTransId="{A2B2C2E2-0AA8-40F8-A711-8845BEEB5FDC}"/>
    <dgm:cxn modelId="{A220D9AA-AA09-5A4A-A5EF-B377964604E4}" type="presOf" srcId="{F8ABE753-9158-4A71-9909-E037E36B991F}" destId="{59F27CE8-1D68-C843-B1D7-EAB03F76C860}" srcOrd="0" destOrd="0" presId="urn:microsoft.com/office/officeart/2005/8/layout/vList2"/>
    <dgm:cxn modelId="{19BA10A8-3DF8-4A2F-8687-6EF8AADE7C9C}" srcId="{F8ABE753-9158-4A71-9909-E037E36B991F}" destId="{A738A078-79A4-41F8-9FC2-5A7C019B1555}" srcOrd="2" destOrd="0" parTransId="{F52EDE11-0E13-4944-AE56-1FCC364275E8}" sibTransId="{90A4A3AA-5AEE-498E-A1CD-5CC691E77848}"/>
    <dgm:cxn modelId="{A5A46225-C5DB-7747-B3A8-B044539CB68F}" type="presOf" srcId="{4160FCD5-07F4-406B-8CC2-A57AD0768E83}" destId="{84C3B7C8-85F5-2F4F-973F-411F296B4AAC}" srcOrd="0" destOrd="0" presId="urn:microsoft.com/office/officeart/2005/8/layout/vList2"/>
    <dgm:cxn modelId="{D397A54B-F164-433D-85F4-51FF31CD42A7}" srcId="{A738A078-79A4-41F8-9FC2-5A7C019B1555}" destId="{55209FE1-12C2-4488-96C5-7829E1C616E9}" srcOrd="2" destOrd="0" parTransId="{C1060465-99AF-4E73-8EAE-FBE32A706109}" sibTransId="{8B760BCC-71F1-4BD9-B888-57E211701C4B}"/>
    <dgm:cxn modelId="{78BDEDC7-324C-4799-BFBA-0C7484878CCD}" srcId="{F8ABE753-9158-4A71-9909-E037E36B991F}" destId="{51D6E17C-ABA6-4523-9617-66521F33955B}" srcOrd="1" destOrd="0" parTransId="{425C6108-25F5-4E4E-9C8C-7D92E3B95711}" sibTransId="{9FAE16B5-15D8-4E45-840F-D7DB0AAACE1A}"/>
    <dgm:cxn modelId="{5834D233-7738-6A4E-9BA3-1BAC303F2655}" type="presOf" srcId="{55953D36-9127-495D-935C-4D5877D81554}" destId="{F08DF76F-A1C4-8A43-9695-9063E1D71293}" srcOrd="0" destOrd="0" presId="urn:microsoft.com/office/officeart/2005/8/layout/vList2"/>
    <dgm:cxn modelId="{6FFB102C-B498-C24D-82CD-4F8C2258FBDB}" type="presOf" srcId="{511D4541-24F3-4B74-B0B1-B456792D4881}" destId="{A7572ADB-F0EF-934E-A6DE-69D0D75A4AA6}" srcOrd="0" destOrd="0" presId="urn:microsoft.com/office/officeart/2005/8/layout/vList2"/>
    <dgm:cxn modelId="{E6A7814B-F50C-524D-8F4C-BCBDA26FEBD5}" type="presParOf" srcId="{59F27CE8-1D68-C843-B1D7-EAB03F76C860}" destId="{F08DF76F-A1C4-8A43-9695-9063E1D71293}" srcOrd="0" destOrd="0" presId="urn:microsoft.com/office/officeart/2005/8/layout/vList2"/>
    <dgm:cxn modelId="{64DCAF6B-B079-104D-804B-91A988699EAE}" type="presParOf" srcId="{59F27CE8-1D68-C843-B1D7-EAB03F76C860}" destId="{D499361C-BB9C-CB44-80E6-4491FA4D343F}" srcOrd="1" destOrd="0" presId="urn:microsoft.com/office/officeart/2005/8/layout/vList2"/>
    <dgm:cxn modelId="{A5D7F56E-E06B-FF4C-81C0-2D9769C68AE7}" type="presParOf" srcId="{59F27CE8-1D68-C843-B1D7-EAB03F76C860}" destId="{F374D304-4A26-4C49-B4DC-9E41902D4605}" srcOrd="2" destOrd="0" presId="urn:microsoft.com/office/officeart/2005/8/layout/vList2"/>
    <dgm:cxn modelId="{FAA75E5C-4F97-A04B-8CE1-43512C8B8259}" type="presParOf" srcId="{59F27CE8-1D68-C843-B1D7-EAB03F76C860}" destId="{2345C583-B8AD-324A-8CE6-AA211251C8F9}" srcOrd="3" destOrd="0" presId="urn:microsoft.com/office/officeart/2005/8/layout/vList2"/>
    <dgm:cxn modelId="{C7EEDE98-D4DA-0846-BF69-B8786A2A992E}" type="presParOf" srcId="{59F27CE8-1D68-C843-B1D7-EAB03F76C860}" destId="{DEA68252-5C6A-0549-833C-1480EE08D1EA}" srcOrd="4" destOrd="0" presId="urn:microsoft.com/office/officeart/2005/8/layout/vList2"/>
    <dgm:cxn modelId="{D3321E57-71E4-5247-BEB4-385A64AB5C40}" type="presParOf" srcId="{59F27CE8-1D68-C843-B1D7-EAB03F76C860}" destId="{84C3B7C8-85F5-2F4F-973F-411F296B4AAC}" srcOrd="5" destOrd="0" presId="urn:microsoft.com/office/officeart/2005/8/layout/vList2"/>
    <dgm:cxn modelId="{FB44E670-387B-2C41-B7B5-2B1ACB1DB7D6}" type="presParOf" srcId="{59F27CE8-1D68-C843-B1D7-EAB03F76C860}" destId="{A7572ADB-F0EF-934E-A6DE-69D0D75A4AA6}" srcOrd="6" destOrd="0" presId="urn:microsoft.com/office/officeart/2005/8/layout/vList2"/>
    <dgm:cxn modelId="{154DF0CA-2A08-5D45-988C-BE96EE4A7F48}" type="presParOf" srcId="{59F27CE8-1D68-C843-B1D7-EAB03F76C860}" destId="{DEDADD85-2B3E-BE46-9065-CB03FAFA5A99}" srcOrd="7" destOrd="0" presId="urn:microsoft.com/office/officeart/2005/8/layout/vList2"/>
    <dgm:cxn modelId="{5A42E76D-BE81-BE4B-9D57-D1325C455631}" type="presParOf" srcId="{59F27CE8-1D68-C843-B1D7-EAB03F76C860}" destId="{A8717AF2-6DA7-2D4A-9644-75BC8065271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7DCB6C6-AAE4-4C44-90C2-3CB441D85E3C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9FA4370-A65F-4547-93F6-A51248C47AE3}">
      <dgm:prSet/>
      <dgm:spPr/>
      <dgm:t>
        <a:bodyPr/>
        <a:lstStyle/>
        <a:p>
          <a:r>
            <a:rPr lang="en-US" b="0" i="0" baseline="0"/>
            <a:t>Nhiễm trùng sinh dục</a:t>
          </a:r>
          <a:endParaRPr lang="en-US"/>
        </a:p>
      </dgm:t>
    </dgm:pt>
    <dgm:pt modelId="{D0F48E1C-0504-4F3C-9238-6E8285698EB2}" type="parTrans" cxnId="{2ACDEF63-948E-4E80-840A-F74F05CD1A01}">
      <dgm:prSet/>
      <dgm:spPr/>
      <dgm:t>
        <a:bodyPr/>
        <a:lstStyle/>
        <a:p>
          <a:endParaRPr lang="en-US"/>
        </a:p>
      </dgm:t>
    </dgm:pt>
    <dgm:pt modelId="{CE810D6A-030B-4587-BECE-E68D7E0651E7}" type="sibTrans" cxnId="{2ACDEF63-948E-4E80-840A-F74F05CD1A01}">
      <dgm:prSet/>
      <dgm:spPr/>
      <dgm:t>
        <a:bodyPr/>
        <a:lstStyle/>
        <a:p>
          <a:endParaRPr lang="en-US"/>
        </a:p>
      </dgm:t>
    </dgm:pt>
    <dgm:pt modelId="{6E94CCB9-149B-4A9F-93E7-F844B72791CF}">
      <dgm:prSet/>
      <dgm:spPr/>
      <dgm:t>
        <a:bodyPr/>
        <a:lstStyle/>
        <a:p>
          <a:r>
            <a:rPr lang="en-US" b="0" i="0" baseline="0"/>
            <a:t>Kinh nguyệt</a:t>
          </a:r>
          <a:endParaRPr lang="en-US"/>
        </a:p>
      </dgm:t>
    </dgm:pt>
    <dgm:pt modelId="{499962F7-5224-473F-9D8E-8A7FCBD79658}" type="parTrans" cxnId="{A2E041CF-EBB5-45C8-A509-8C3CC9457D7D}">
      <dgm:prSet/>
      <dgm:spPr/>
      <dgm:t>
        <a:bodyPr/>
        <a:lstStyle/>
        <a:p>
          <a:endParaRPr lang="en-US"/>
        </a:p>
      </dgm:t>
    </dgm:pt>
    <dgm:pt modelId="{ED818280-76FE-4C1F-B73D-DD88DCD34771}" type="sibTrans" cxnId="{A2E041CF-EBB5-45C8-A509-8C3CC9457D7D}">
      <dgm:prSet/>
      <dgm:spPr/>
      <dgm:t>
        <a:bodyPr/>
        <a:lstStyle/>
        <a:p>
          <a:endParaRPr lang="en-US"/>
        </a:p>
      </dgm:t>
    </dgm:pt>
    <dgm:pt modelId="{8FE4A683-A292-4103-B342-E01E3E5FD26B}">
      <dgm:prSet/>
      <dgm:spPr/>
      <dgm:t>
        <a:bodyPr/>
        <a:lstStyle/>
        <a:p>
          <a:r>
            <a:rPr lang="en-US" b="0" i="0" baseline="0"/>
            <a:t>Hoạt động tình dục</a:t>
          </a:r>
          <a:endParaRPr lang="en-US"/>
        </a:p>
      </dgm:t>
    </dgm:pt>
    <dgm:pt modelId="{E7B97B8C-E923-4493-943B-0F30703E9CCA}" type="parTrans" cxnId="{9B0DD302-7657-4109-874F-EB3044BB998B}">
      <dgm:prSet/>
      <dgm:spPr/>
      <dgm:t>
        <a:bodyPr/>
        <a:lstStyle/>
        <a:p>
          <a:endParaRPr lang="en-US"/>
        </a:p>
      </dgm:t>
    </dgm:pt>
    <dgm:pt modelId="{D366D23D-B19C-4593-8403-DE68A80CA066}" type="sibTrans" cxnId="{9B0DD302-7657-4109-874F-EB3044BB998B}">
      <dgm:prSet/>
      <dgm:spPr/>
      <dgm:t>
        <a:bodyPr/>
        <a:lstStyle/>
        <a:p>
          <a:endParaRPr lang="en-US"/>
        </a:p>
      </dgm:t>
    </dgm:pt>
    <dgm:pt modelId="{EF94B774-02EC-4F26-AA3E-392627D535E3}">
      <dgm:prSet/>
      <dgm:spPr/>
      <dgm:t>
        <a:bodyPr/>
        <a:lstStyle/>
        <a:p>
          <a:r>
            <a:rPr lang="en-US" b="0" i="0" baseline="0"/>
            <a:t>Kháng sinh</a:t>
          </a:r>
          <a:endParaRPr lang="en-US"/>
        </a:p>
      </dgm:t>
    </dgm:pt>
    <dgm:pt modelId="{B6F9AEC8-A6A9-4144-B724-45C4160CC612}" type="parTrans" cxnId="{4FD971C8-96F6-483B-B5A0-FEB0DA089646}">
      <dgm:prSet/>
      <dgm:spPr/>
      <dgm:t>
        <a:bodyPr/>
        <a:lstStyle/>
        <a:p>
          <a:endParaRPr lang="en-US"/>
        </a:p>
      </dgm:t>
    </dgm:pt>
    <dgm:pt modelId="{5F98D27C-B9C3-44F7-B8BB-E1EAC71861FF}" type="sibTrans" cxnId="{4FD971C8-96F6-483B-B5A0-FEB0DA089646}">
      <dgm:prSet/>
      <dgm:spPr/>
      <dgm:t>
        <a:bodyPr/>
        <a:lstStyle/>
        <a:p>
          <a:endParaRPr lang="en-US"/>
        </a:p>
      </dgm:t>
    </dgm:pt>
    <dgm:pt modelId="{63717D58-DC61-4765-8A23-663D345CFF99}">
      <dgm:prSet/>
      <dgm:spPr/>
      <dgm:t>
        <a:bodyPr/>
        <a:lstStyle/>
        <a:p>
          <a:r>
            <a:rPr lang="en-US" b="0" i="0" baseline="0"/>
            <a:t>Thói quen thụt rửa, vệ sinh cá nhân</a:t>
          </a:r>
          <a:endParaRPr lang="en-US"/>
        </a:p>
      </dgm:t>
    </dgm:pt>
    <dgm:pt modelId="{1FC80145-3A20-48E5-93E8-F98E0EDAC020}" type="parTrans" cxnId="{A9D9D925-4280-4380-95C9-E201EC1FFB52}">
      <dgm:prSet/>
      <dgm:spPr/>
      <dgm:t>
        <a:bodyPr/>
        <a:lstStyle/>
        <a:p>
          <a:endParaRPr lang="en-US"/>
        </a:p>
      </dgm:t>
    </dgm:pt>
    <dgm:pt modelId="{F6A10B46-406F-4D7E-96D8-71A8A4CF116E}" type="sibTrans" cxnId="{A9D9D925-4280-4380-95C9-E201EC1FFB52}">
      <dgm:prSet/>
      <dgm:spPr/>
      <dgm:t>
        <a:bodyPr/>
        <a:lstStyle/>
        <a:p>
          <a:endParaRPr lang="en-US"/>
        </a:p>
      </dgm:t>
    </dgm:pt>
    <dgm:pt modelId="{3F7228B0-25F1-42A1-878B-A70EFB414E45}">
      <dgm:prSet/>
      <dgm:spPr/>
      <dgm:t>
        <a:bodyPr/>
        <a:lstStyle/>
        <a:p>
          <a:r>
            <a:rPr lang="en-US" b="0" i="0" baseline="0"/>
            <a:t>Bệnh hệ thống</a:t>
          </a:r>
          <a:endParaRPr lang="en-US"/>
        </a:p>
      </dgm:t>
    </dgm:pt>
    <dgm:pt modelId="{9C8991C6-1F02-4A71-ABE1-C3A6B724AEA3}" type="parTrans" cxnId="{9586A57C-C371-4143-B47C-1E13DBD5CD0C}">
      <dgm:prSet/>
      <dgm:spPr/>
      <dgm:t>
        <a:bodyPr/>
        <a:lstStyle/>
        <a:p>
          <a:endParaRPr lang="en-US"/>
        </a:p>
      </dgm:t>
    </dgm:pt>
    <dgm:pt modelId="{73A53D1F-CA53-4CFF-A6A6-309188EF628C}" type="sibTrans" cxnId="{9586A57C-C371-4143-B47C-1E13DBD5CD0C}">
      <dgm:prSet/>
      <dgm:spPr/>
      <dgm:t>
        <a:bodyPr/>
        <a:lstStyle/>
        <a:p>
          <a:endParaRPr lang="en-US"/>
        </a:p>
      </dgm:t>
    </dgm:pt>
    <dgm:pt modelId="{590A3DFB-275B-954A-8E5A-20740C0D8D85}" type="pres">
      <dgm:prSet presAssocID="{17DCB6C6-AAE4-4C44-90C2-3CB441D85E3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78EB4C9-E995-C643-AD34-47ED6CFF39CC}" type="pres">
      <dgm:prSet presAssocID="{59FA4370-A65F-4547-93F6-A51248C47AE3}" presName="hierRoot1" presStyleCnt="0">
        <dgm:presLayoutVars>
          <dgm:hierBranch val="init"/>
        </dgm:presLayoutVars>
      </dgm:prSet>
      <dgm:spPr/>
    </dgm:pt>
    <dgm:pt modelId="{4EFC4B14-F6D4-0344-9161-D0E4D0863CC2}" type="pres">
      <dgm:prSet presAssocID="{59FA4370-A65F-4547-93F6-A51248C47AE3}" presName="rootComposite1" presStyleCnt="0"/>
      <dgm:spPr/>
    </dgm:pt>
    <dgm:pt modelId="{C1022BF2-F5F3-B541-B3B9-9C45CACCFCB5}" type="pres">
      <dgm:prSet presAssocID="{59FA4370-A65F-4547-93F6-A51248C47AE3}" presName="rootText1" presStyleLbl="node0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FEF17A-D69E-4743-8B87-0F73116E978B}" type="pres">
      <dgm:prSet presAssocID="{59FA4370-A65F-4547-93F6-A51248C47AE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ADDF258E-CE7E-9542-B6A5-91C73D995F1D}" type="pres">
      <dgm:prSet presAssocID="{59FA4370-A65F-4547-93F6-A51248C47AE3}" presName="hierChild2" presStyleCnt="0"/>
      <dgm:spPr/>
    </dgm:pt>
    <dgm:pt modelId="{C6B76C48-605F-FC41-8BCA-C36B675E10DB}" type="pres">
      <dgm:prSet presAssocID="{59FA4370-A65F-4547-93F6-A51248C47AE3}" presName="hierChild3" presStyleCnt="0"/>
      <dgm:spPr/>
    </dgm:pt>
    <dgm:pt modelId="{4EBFF4BF-C3A9-2C42-9E8B-54EF7CFB660E}" type="pres">
      <dgm:prSet presAssocID="{6E94CCB9-149B-4A9F-93E7-F844B72791CF}" presName="hierRoot1" presStyleCnt="0">
        <dgm:presLayoutVars>
          <dgm:hierBranch val="init"/>
        </dgm:presLayoutVars>
      </dgm:prSet>
      <dgm:spPr/>
    </dgm:pt>
    <dgm:pt modelId="{5537B107-1FB9-D340-B2EE-B13CF3EF56CC}" type="pres">
      <dgm:prSet presAssocID="{6E94CCB9-149B-4A9F-93E7-F844B72791CF}" presName="rootComposite1" presStyleCnt="0"/>
      <dgm:spPr/>
    </dgm:pt>
    <dgm:pt modelId="{E2C9D92A-5857-ED49-AC16-1A6E6F62AEF7}" type="pres">
      <dgm:prSet presAssocID="{6E94CCB9-149B-4A9F-93E7-F844B72791CF}" presName="rootText1" presStyleLbl="node0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29D84E-AEB9-3B4F-AF9F-1F5085408DE4}" type="pres">
      <dgm:prSet presAssocID="{6E94CCB9-149B-4A9F-93E7-F844B72791C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B543182-2F8F-2D49-A1E3-B618D6CC1500}" type="pres">
      <dgm:prSet presAssocID="{6E94CCB9-149B-4A9F-93E7-F844B72791CF}" presName="hierChild2" presStyleCnt="0"/>
      <dgm:spPr/>
    </dgm:pt>
    <dgm:pt modelId="{E288EAA1-6A3B-AC4A-AD04-DFC099887F6F}" type="pres">
      <dgm:prSet presAssocID="{6E94CCB9-149B-4A9F-93E7-F844B72791CF}" presName="hierChild3" presStyleCnt="0"/>
      <dgm:spPr/>
    </dgm:pt>
    <dgm:pt modelId="{7FD76760-5BCE-BD4E-B332-5BCE77A668D1}" type="pres">
      <dgm:prSet presAssocID="{8FE4A683-A292-4103-B342-E01E3E5FD26B}" presName="hierRoot1" presStyleCnt="0">
        <dgm:presLayoutVars>
          <dgm:hierBranch val="init"/>
        </dgm:presLayoutVars>
      </dgm:prSet>
      <dgm:spPr/>
    </dgm:pt>
    <dgm:pt modelId="{E3F06F20-270B-A34D-95BF-E83A9A32F0AE}" type="pres">
      <dgm:prSet presAssocID="{8FE4A683-A292-4103-B342-E01E3E5FD26B}" presName="rootComposite1" presStyleCnt="0"/>
      <dgm:spPr/>
    </dgm:pt>
    <dgm:pt modelId="{FAB458C3-510E-6149-AED9-3513E4AEE187}" type="pres">
      <dgm:prSet presAssocID="{8FE4A683-A292-4103-B342-E01E3E5FD26B}" presName="rootText1" presStyleLbl="node0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1A77B7-778B-504D-9BC6-CCDEFEFFED3C}" type="pres">
      <dgm:prSet presAssocID="{8FE4A683-A292-4103-B342-E01E3E5FD26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7CA6535-5EB8-F847-8489-1B08DEDDFE7A}" type="pres">
      <dgm:prSet presAssocID="{8FE4A683-A292-4103-B342-E01E3E5FD26B}" presName="hierChild2" presStyleCnt="0"/>
      <dgm:spPr/>
    </dgm:pt>
    <dgm:pt modelId="{00F1BFCF-32DD-CA45-ABE6-1B686F30CBD9}" type="pres">
      <dgm:prSet presAssocID="{8FE4A683-A292-4103-B342-E01E3E5FD26B}" presName="hierChild3" presStyleCnt="0"/>
      <dgm:spPr/>
    </dgm:pt>
    <dgm:pt modelId="{02A43F69-E02E-614D-82C6-F3F0776C27FF}" type="pres">
      <dgm:prSet presAssocID="{EF94B774-02EC-4F26-AA3E-392627D535E3}" presName="hierRoot1" presStyleCnt="0">
        <dgm:presLayoutVars>
          <dgm:hierBranch val="init"/>
        </dgm:presLayoutVars>
      </dgm:prSet>
      <dgm:spPr/>
    </dgm:pt>
    <dgm:pt modelId="{A402DDD4-7A9B-1643-AF1E-F8F475DAFB06}" type="pres">
      <dgm:prSet presAssocID="{EF94B774-02EC-4F26-AA3E-392627D535E3}" presName="rootComposite1" presStyleCnt="0"/>
      <dgm:spPr/>
    </dgm:pt>
    <dgm:pt modelId="{8C7CEEF3-1065-134C-BBE2-0C4290D33BEA}" type="pres">
      <dgm:prSet presAssocID="{EF94B774-02EC-4F26-AA3E-392627D535E3}" presName="rootText1" presStyleLbl="node0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35E5EB-5CF0-4848-955C-B1BA2C24D427}" type="pres">
      <dgm:prSet presAssocID="{EF94B774-02EC-4F26-AA3E-392627D535E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AF106BA-F3D8-FB41-B271-A0DBBB6C2BEC}" type="pres">
      <dgm:prSet presAssocID="{EF94B774-02EC-4F26-AA3E-392627D535E3}" presName="hierChild2" presStyleCnt="0"/>
      <dgm:spPr/>
    </dgm:pt>
    <dgm:pt modelId="{65CFED83-A25A-1549-BE61-18825974078D}" type="pres">
      <dgm:prSet presAssocID="{EF94B774-02EC-4F26-AA3E-392627D535E3}" presName="hierChild3" presStyleCnt="0"/>
      <dgm:spPr/>
    </dgm:pt>
    <dgm:pt modelId="{1D41B552-BAE0-DC4F-AEF8-6D30AD8A23C9}" type="pres">
      <dgm:prSet presAssocID="{63717D58-DC61-4765-8A23-663D345CFF99}" presName="hierRoot1" presStyleCnt="0">
        <dgm:presLayoutVars>
          <dgm:hierBranch val="init"/>
        </dgm:presLayoutVars>
      </dgm:prSet>
      <dgm:spPr/>
    </dgm:pt>
    <dgm:pt modelId="{A1E041EB-462C-DD46-BE44-915FF8F24150}" type="pres">
      <dgm:prSet presAssocID="{63717D58-DC61-4765-8A23-663D345CFF99}" presName="rootComposite1" presStyleCnt="0"/>
      <dgm:spPr/>
    </dgm:pt>
    <dgm:pt modelId="{6AB61FF8-DE98-4947-A896-7D0C9B584928}" type="pres">
      <dgm:prSet presAssocID="{63717D58-DC61-4765-8A23-663D345CFF99}" presName="rootText1" presStyleLbl="node0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B377B9-A8F9-964E-A057-C2D11D8CDDE3}" type="pres">
      <dgm:prSet presAssocID="{63717D58-DC61-4765-8A23-663D345CFF9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11EF443-0ED7-474E-BC81-0976061A23C8}" type="pres">
      <dgm:prSet presAssocID="{63717D58-DC61-4765-8A23-663D345CFF99}" presName="hierChild2" presStyleCnt="0"/>
      <dgm:spPr/>
    </dgm:pt>
    <dgm:pt modelId="{9D35CC27-5DB5-824C-9989-D35366595F32}" type="pres">
      <dgm:prSet presAssocID="{63717D58-DC61-4765-8A23-663D345CFF99}" presName="hierChild3" presStyleCnt="0"/>
      <dgm:spPr/>
    </dgm:pt>
    <dgm:pt modelId="{E0C33C84-33F0-C846-BA7D-EBD8834DB426}" type="pres">
      <dgm:prSet presAssocID="{3F7228B0-25F1-42A1-878B-A70EFB414E45}" presName="hierRoot1" presStyleCnt="0">
        <dgm:presLayoutVars>
          <dgm:hierBranch val="init"/>
        </dgm:presLayoutVars>
      </dgm:prSet>
      <dgm:spPr/>
    </dgm:pt>
    <dgm:pt modelId="{0D4BD9AF-9FF9-254C-B7A2-FD069D04F940}" type="pres">
      <dgm:prSet presAssocID="{3F7228B0-25F1-42A1-878B-A70EFB414E45}" presName="rootComposite1" presStyleCnt="0"/>
      <dgm:spPr/>
    </dgm:pt>
    <dgm:pt modelId="{ED957CE0-B48E-DB41-AA6E-CA6832E84194}" type="pres">
      <dgm:prSet presAssocID="{3F7228B0-25F1-42A1-878B-A70EFB414E45}" presName="rootText1" presStyleLbl="node0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278571-7110-D644-B96F-5B44B9411AAF}" type="pres">
      <dgm:prSet presAssocID="{3F7228B0-25F1-42A1-878B-A70EFB414E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8CB7366-3D54-214C-B099-BD0A700C8550}" type="pres">
      <dgm:prSet presAssocID="{3F7228B0-25F1-42A1-878B-A70EFB414E45}" presName="hierChild2" presStyleCnt="0"/>
      <dgm:spPr/>
    </dgm:pt>
    <dgm:pt modelId="{349A336A-1CDF-844B-B00F-362148D909B0}" type="pres">
      <dgm:prSet presAssocID="{3F7228B0-25F1-42A1-878B-A70EFB414E45}" presName="hierChild3" presStyleCnt="0"/>
      <dgm:spPr/>
    </dgm:pt>
  </dgm:ptLst>
  <dgm:cxnLst>
    <dgm:cxn modelId="{520DB3D9-6EF1-9945-A3F9-6F1103A70E9B}" type="presOf" srcId="{59FA4370-A65F-4547-93F6-A51248C47AE3}" destId="{C1022BF2-F5F3-B541-B3B9-9C45CACCFCB5}" srcOrd="0" destOrd="0" presId="urn:microsoft.com/office/officeart/2009/3/layout/HorizontalOrganizationChart"/>
    <dgm:cxn modelId="{9586A57C-C371-4143-B47C-1E13DBD5CD0C}" srcId="{17DCB6C6-AAE4-4C44-90C2-3CB441D85E3C}" destId="{3F7228B0-25F1-42A1-878B-A70EFB414E45}" srcOrd="5" destOrd="0" parTransId="{9C8991C6-1F02-4A71-ABE1-C3A6B724AEA3}" sibTransId="{73A53D1F-CA53-4CFF-A6A6-309188EF628C}"/>
    <dgm:cxn modelId="{A2E041CF-EBB5-45C8-A509-8C3CC9457D7D}" srcId="{17DCB6C6-AAE4-4C44-90C2-3CB441D85E3C}" destId="{6E94CCB9-149B-4A9F-93E7-F844B72791CF}" srcOrd="1" destOrd="0" parTransId="{499962F7-5224-473F-9D8E-8A7FCBD79658}" sibTransId="{ED818280-76FE-4C1F-B73D-DD88DCD34771}"/>
    <dgm:cxn modelId="{2ACDEF63-948E-4E80-840A-F74F05CD1A01}" srcId="{17DCB6C6-AAE4-4C44-90C2-3CB441D85E3C}" destId="{59FA4370-A65F-4547-93F6-A51248C47AE3}" srcOrd="0" destOrd="0" parTransId="{D0F48E1C-0504-4F3C-9238-6E8285698EB2}" sibTransId="{CE810D6A-030B-4587-BECE-E68D7E0651E7}"/>
    <dgm:cxn modelId="{2B485A69-696C-C648-BD01-21AC7CE27072}" type="presOf" srcId="{EF94B774-02EC-4F26-AA3E-392627D535E3}" destId="{4435E5EB-5CF0-4848-955C-B1BA2C24D427}" srcOrd="1" destOrd="0" presId="urn:microsoft.com/office/officeart/2009/3/layout/HorizontalOrganizationChart"/>
    <dgm:cxn modelId="{109B0E93-133F-5944-9548-F1D99D011439}" type="presOf" srcId="{3F7228B0-25F1-42A1-878B-A70EFB414E45}" destId="{ED957CE0-B48E-DB41-AA6E-CA6832E84194}" srcOrd="0" destOrd="0" presId="urn:microsoft.com/office/officeart/2009/3/layout/HorizontalOrganizationChart"/>
    <dgm:cxn modelId="{A9D9D925-4280-4380-95C9-E201EC1FFB52}" srcId="{17DCB6C6-AAE4-4C44-90C2-3CB441D85E3C}" destId="{63717D58-DC61-4765-8A23-663D345CFF99}" srcOrd="4" destOrd="0" parTransId="{1FC80145-3A20-48E5-93E8-F98E0EDAC020}" sibTransId="{F6A10B46-406F-4D7E-96D8-71A8A4CF116E}"/>
    <dgm:cxn modelId="{FDE8111C-2EB3-F143-B801-E5C09EE9E40B}" type="presOf" srcId="{63717D58-DC61-4765-8A23-663D345CFF99}" destId="{4CB377B9-A8F9-964E-A057-C2D11D8CDDE3}" srcOrd="1" destOrd="0" presId="urn:microsoft.com/office/officeart/2009/3/layout/HorizontalOrganizationChart"/>
    <dgm:cxn modelId="{554DFB6A-F614-B640-97E2-408AC12DAFEE}" type="presOf" srcId="{6E94CCB9-149B-4A9F-93E7-F844B72791CF}" destId="{E2C9D92A-5857-ED49-AC16-1A6E6F62AEF7}" srcOrd="0" destOrd="0" presId="urn:microsoft.com/office/officeart/2009/3/layout/HorizontalOrganizationChart"/>
    <dgm:cxn modelId="{606EB532-6111-644A-B819-59BE264A4F3F}" type="presOf" srcId="{3F7228B0-25F1-42A1-878B-A70EFB414E45}" destId="{7C278571-7110-D644-B96F-5B44B9411AAF}" srcOrd="1" destOrd="0" presId="urn:microsoft.com/office/officeart/2009/3/layout/HorizontalOrganizationChart"/>
    <dgm:cxn modelId="{832BA2F8-247A-D64E-AFFC-4BE47C7B7D8F}" type="presOf" srcId="{8FE4A683-A292-4103-B342-E01E3E5FD26B}" destId="{CD1A77B7-778B-504D-9BC6-CCDEFEFFED3C}" srcOrd="1" destOrd="0" presId="urn:microsoft.com/office/officeart/2009/3/layout/HorizontalOrganizationChart"/>
    <dgm:cxn modelId="{8FCDFCB0-35E6-784A-9F12-2DC0574E3134}" type="presOf" srcId="{17DCB6C6-AAE4-4C44-90C2-3CB441D85E3C}" destId="{590A3DFB-275B-954A-8E5A-20740C0D8D85}" srcOrd="0" destOrd="0" presId="urn:microsoft.com/office/officeart/2009/3/layout/HorizontalOrganizationChart"/>
    <dgm:cxn modelId="{E422E8B1-2434-B244-A0A5-191CF0540344}" type="presOf" srcId="{63717D58-DC61-4765-8A23-663D345CFF99}" destId="{6AB61FF8-DE98-4947-A896-7D0C9B584928}" srcOrd="0" destOrd="0" presId="urn:microsoft.com/office/officeart/2009/3/layout/HorizontalOrganizationChart"/>
    <dgm:cxn modelId="{BF6F4864-C31E-1540-AEDD-5739690BAC46}" type="presOf" srcId="{59FA4370-A65F-4547-93F6-A51248C47AE3}" destId="{F5FEF17A-D69E-4743-8B87-0F73116E978B}" srcOrd="1" destOrd="0" presId="urn:microsoft.com/office/officeart/2009/3/layout/HorizontalOrganizationChart"/>
    <dgm:cxn modelId="{2FFD9688-154D-6B4F-98FC-687C52CC8350}" type="presOf" srcId="{EF94B774-02EC-4F26-AA3E-392627D535E3}" destId="{8C7CEEF3-1065-134C-BBE2-0C4290D33BEA}" srcOrd="0" destOrd="0" presId="urn:microsoft.com/office/officeart/2009/3/layout/HorizontalOrganizationChart"/>
    <dgm:cxn modelId="{F629AD1C-9ED3-3640-A170-802A72F20867}" type="presOf" srcId="{8FE4A683-A292-4103-B342-E01E3E5FD26B}" destId="{FAB458C3-510E-6149-AED9-3513E4AEE187}" srcOrd="0" destOrd="0" presId="urn:microsoft.com/office/officeart/2009/3/layout/HorizontalOrganizationChart"/>
    <dgm:cxn modelId="{4FD971C8-96F6-483B-B5A0-FEB0DA089646}" srcId="{17DCB6C6-AAE4-4C44-90C2-3CB441D85E3C}" destId="{EF94B774-02EC-4F26-AA3E-392627D535E3}" srcOrd="3" destOrd="0" parTransId="{B6F9AEC8-A6A9-4144-B724-45C4160CC612}" sibTransId="{5F98D27C-B9C3-44F7-B8BB-E1EAC71861FF}"/>
    <dgm:cxn modelId="{C62D6BB3-B95D-C940-93E3-AD8B227989FD}" type="presOf" srcId="{6E94CCB9-149B-4A9F-93E7-F844B72791CF}" destId="{9829D84E-AEB9-3B4F-AF9F-1F5085408DE4}" srcOrd="1" destOrd="0" presId="urn:microsoft.com/office/officeart/2009/3/layout/HorizontalOrganizationChart"/>
    <dgm:cxn modelId="{9B0DD302-7657-4109-874F-EB3044BB998B}" srcId="{17DCB6C6-AAE4-4C44-90C2-3CB441D85E3C}" destId="{8FE4A683-A292-4103-B342-E01E3E5FD26B}" srcOrd="2" destOrd="0" parTransId="{E7B97B8C-E923-4493-943B-0F30703E9CCA}" sibTransId="{D366D23D-B19C-4593-8403-DE68A80CA066}"/>
    <dgm:cxn modelId="{A1F38B1D-F914-DC43-95BF-FFD50D219BB2}" type="presParOf" srcId="{590A3DFB-275B-954A-8E5A-20740C0D8D85}" destId="{C78EB4C9-E995-C643-AD34-47ED6CFF39CC}" srcOrd="0" destOrd="0" presId="urn:microsoft.com/office/officeart/2009/3/layout/HorizontalOrganizationChart"/>
    <dgm:cxn modelId="{E8932905-A56B-234F-AC77-027E692D1FF3}" type="presParOf" srcId="{C78EB4C9-E995-C643-AD34-47ED6CFF39CC}" destId="{4EFC4B14-F6D4-0344-9161-D0E4D0863CC2}" srcOrd="0" destOrd="0" presId="urn:microsoft.com/office/officeart/2009/3/layout/HorizontalOrganizationChart"/>
    <dgm:cxn modelId="{7229FCCD-9444-664D-82D3-C42E8EC40A9C}" type="presParOf" srcId="{4EFC4B14-F6D4-0344-9161-D0E4D0863CC2}" destId="{C1022BF2-F5F3-B541-B3B9-9C45CACCFCB5}" srcOrd="0" destOrd="0" presId="urn:microsoft.com/office/officeart/2009/3/layout/HorizontalOrganizationChart"/>
    <dgm:cxn modelId="{0FD8D9FC-EEC4-E04C-86AB-BA0DDD863C56}" type="presParOf" srcId="{4EFC4B14-F6D4-0344-9161-D0E4D0863CC2}" destId="{F5FEF17A-D69E-4743-8B87-0F73116E978B}" srcOrd="1" destOrd="0" presId="urn:microsoft.com/office/officeart/2009/3/layout/HorizontalOrganizationChart"/>
    <dgm:cxn modelId="{5D51361E-2827-604D-AE0C-6E0C1B2D2B2B}" type="presParOf" srcId="{C78EB4C9-E995-C643-AD34-47ED6CFF39CC}" destId="{ADDF258E-CE7E-9542-B6A5-91C73D995F1D}" srcOrd="1" destOrd="0" presId="urn:microsoft.com/office/officeart/2009/3/layout/HorizontalOrganizationChart"/>
    <dgm:cxn modelId="{E5924033-75C5-B946-B3FD-154CDF0D048B}" type="presParOf" srcId="{C78EB4C9-E995-C643-AD34-47ED6CFF39CC}" destId="{C6B76C48-605F-FC41-8BCA-C36B675E10DB}" srcOrd="2" destOrd="0" presId="urn:microsoft.com/office/officeart/2009/3/layout/HorizontalOrganizationChart"/>
    <dgm:cxn modelId="{8B4C732F-D97B-FD40-9D99-C256468DD1C1}" type="presParOf" srcId="{590A3DFB-275B-954A-8E5A-20740C0D8D85}" destId="{4EBFF4BF-C3A9-2C42-9E8B-54EF7CFB660E}" srcOrd="1" destOrd="0" presId="urn:microsoft.com/office/officeart/2009/3/layout/HorizontalOrganizationChart"/>
    <dgm:cxn modelId="{6691AF69-2B6B-0242-85CC-3958E038279E}" type="presParOf" srcId="{4EBFF4BF-C3A9-2C42-9E8B-54EF7CFB660E}" destId="{5537B107-1FB9-D340-B2EE-B13CF3EF56CC}" srcOrd="0" destOrd="0" presId="urn:microsoft.com/office/officeart/2009/3/layout/HorizontalOrganizationChart"/>
    <dgm:cxn modelId="{EBD60A99-1824-FE49-8B0D-EE8B96DBD01B}" type="presParOf" srcId="{5537B107-1FB9-D340-B2EE-B13CF3EF56CC}" destId="{E2C9D92A-5857-ED49-AC16-1A6E6F62AEF7}" srcOrd="0" destOrd="0" presId="urn:microsoft.com/office/officeart/2009/3/layout/HorizontalOrganizationChart"/>
    <dgm:cxn modelId="{5E9C868A-AFE5-F542-8F55-BC4245D41D83}" type="presParOf" srcId="{5537B107-1FB9-D340-B2EE-B13CF3EF56CC}" destId="{9829D84E-AEB9-3B4F-AF9F-1F5085408DE4}" srcOrd="1" destOrd="0" presId="urn:microsoft.com/office/officeart/2009/3/layout/HorizontalOrganizationChart"/>
    <dgm:cxn modelId="{9606A4E1-7D6E-4D46-A72E-0AB2531B212E}" type="presParOf" srcId="{4EBFF4BF-C3A9-2C42-9E8B-54EF7CFB660E}" destId="{3B543182-2F8F-2D49-A1E3-B618D6CC1500}" srcOrd="1" destOrd="0" presId="urn:microsoft.com/office/officeart/2009/3/layout/HorizontalOrganizationChart"/>
    <dgm:cxn modelId="{DC2F22EB-75AD-E444-B32F-B86C941F0173}" type="presParOf" srcId="{4EBFF4BF-C3A9-2C42-9E8B-54EF7CFB660E}" destId="{E288EAA1-6A3B-AC4A-AD04-DFC099887F6F}" srcOrd="2" destOrd="0" presId="urn:microsoft.com/office/officeart/2009/3/layout/HorizontalOrganizationChart"/>
    <dgm:cxn modelId="{9C09B048-F74F-1646-904F-C3B481034704}" type="presParOf" srcId="{590A3DFB-275B-954A-8E5A-20740C0D8D85}" destId="{7FD76760-5BCE-BD4E-B332-5BCE77A668D1}" srcOrd="2" destOrd="0" presId="urn:microsoft.com/office/officeart/2009/3/layout/HorizontalOrganizationChart"/>
    <dgm:cxn modelId="{A9DBCA10-5720-F243-8D3E-9A616EE80DFC}" type="presParOf" srcId="{7FD76760-5BCE-BD4E-B332-5BCE77A668D1}" destId="{E3F06F20-270B-A34D-95BF-E83A9A32F0AE}" srcOrd="0" destOrd="0" presId="urn:microsoft.com/office/officeart/2009/3/layout/HorizontalOrganizationChart"/>
    <dgm:cxn modelId="{01DF144D-A14D-3C47-9D73-87298817A2E7}" type="presParOf" srcId="{E3F06F20-270B-A34D-95BF-E83A9A32F0AE}" destId="{FAB458C3-510E-6149-AED9-3513E4AEE187}" srcOrd="0" destOrd="0" presId="urn:microsoft.com/office/officeart/2009/3/layout/HorizontalOrganizationChart"/>
    <dgm:cxn modelId="{D66136BE-8B1C-A445-87C8-949F17422780}" type="presParOf" srcId="{E3F06F20-270B-A34D-95BF-E83A9A32F0AE}" destId="{CD1A77B7-778B-504D-9BC6-CCDEFEFFED3C}" srcOrd="1" destOrd="0" presId="urn:microsoft.com/office/officeart/2009/3/layout/HorizontalOrganizationChart"/>
    <dgm:cxn modelId="{D9DF563B-B223-E84B-9A00-94A8B701324B}" type="presParOf" srcId="{7FD76760-5BCE-BD4E-B332-5BCE77A668D1}" destId="{57CA6535-5EB8-F847-8489-1B08DEDDFE7A}" srcOrd="1" destOrd="0" presId="urn:microsoft.com/office/officeart/2009/3/layout/HorizontalOrganizationChart"/>
    <dgm:cxn modelId="{5E4E5AD0-25E2-A24D-8C61-10F3333D3E98}" type="presParOf" srcId="{7FD76760-5BCE-BD4E-B332-5BCE77A668D1}" destId="{00F1BFCF-32DD-CA45-ABE6-1B686F30CBD9}" srcOrd="2" destOrd="0" presId="urn:microsoft.com/office/officeart/2009/3/layout/HorizontalOrganizationChart"/>
    <dgm:cxn modelId="{8C914777-13C1-764D-9B1D-E71241567675}" type="presParOf" srcId="{590A3DFB-275B-954A-8E5A-20740C0D8D85}" destId="{02A43F69-E02E-614D-82C6-F3F0776C27FF}" srcOrd="3" destOrd="0" presId="urn:microsoft.com/office/officeart/2009/3/layout/HorizontalOrganizationChart"/>
    <dgm:cxn modelId="{F99B27A9-AB41-764B-AA19-955CFD86484C}" type="presParOf" srcId="{02A43F69-E02E-614D-82C6-F3F0776C27FF}" destId="{A402DDD4-7A9B-1643-AF1E-F8F475DAFB06}" srcOrd="0" destOrd="0" presId="urn:microsoft.com/office/officeart/2009/3/layout/HorizontalOrganizationChart"/>
    <dgm:cxn modelId="{04FF186D-AE2C-0C4F-A135-1C28BD995E68}" type="presParOf" srcId="{A402DDD4-7A9B-1643-AF1E-F8F475DAFB06}" destId="{8C7CEEF3-1065-134C-BBE2-0C4290D33BEA}" srcOrd="0" destOrd="0" presId="urn:microsoft.com/office/officeart/2009/3/layout/HorizontalOrganizationChart"/>
    <dgm:cxn modelId="{92FCAED8-5D88-A241-A498-163252F7D7F0}" type="presParOf" srcId="{A402DDD4-7A9B-1643-AF1E-F8F475DAFB06}" destId="{4435E5EB-5CF0-4848-955C-B1BA2C24D427}" srcOrd="1" destOrd="0" presId="urn:microsoft.com/office/officeart/2009/3/layout/HorizontalOrganizationChart"/>
    <dgm:cxn modelId="{243E8970-9708-F848-8BF2-74E2C5A790B0}" type="presParOf" srcId="{02A43F69-E02E-614D-82C6-F3F0776C27FF}" destId="{0AF106BA-F3D8-FB41-B271-A0DBBB6C2BEC}" srcOrd="1" destOrd="0" presId="urn:microsoft.com/office/officeart/2009/3/layout/HorizontalOrganizationChart"/>
    <dgm:cxn modelId="{55CC4078-FA3D-EF4B-B37B-8849D4610ED5}" type="presParOf" srcId="{02A43F69-E02E-614D-82C6-F3F0776C27FF}" destId="{65CFED83-A25A-1549-BE61-18825974078D}" srcOrd="2" destOrd="0" presId="urn:microsoft.com/office/officeart/2009/3/layout/HorizontalOrganizationChart"/>
    <dgm:cxn modelId="{AB00E5E3-ED28-9C4B-AC12-06604925DB52}" type="presParOf" srcId="{590A3DFB-275B-954A-8E5A-20740C0D8D85}" destId="{1D41B552-BAE0-DC4F-AEF8-6D30AD8A23C9}" srcOrd="4" destOrd="0" presId="urn:microsoft.com/office/officeart/2009/3/layout/HorizontalOrganizationChart"/>
    <dgm:cxn modelId="{53847D93-FDD6-AD48-AF59-9730530AB7E9}" type="presParOf" srcId="{1D41B552-BAE0-DC4F-AEF8-6D30AD8A23C9}" destId="{A1E041EB-462C-DD46-BE44-915FF8F24150}" srcOrd="0" destOrd="0" presId="urn:microsoft.com/office/officeart/2009/3/layout/HorizontalOrganizationChart"/>
    <dgm:cxn modelId="{E93054DF-A809-E84C-9D34-B2464B6A6FF8}" type="presParOf" srcId="{A1E041EB-462C-DD46-BE44-915FF8F24150}" destId="{6AB61FF8-DE98-4947-A896-7D0C9B584928}" srcOrd="0" destOrd="0" presId="urn:microsoft.com/office/officeart/2009/3/layout/HorizontalOrganizationChart"/>
    <dgm:cxn modelId="{EBA76B3E-873D-1A4E-8EF6-BD2831963804}" type="presParOf" srcId="{A1E041EB-462C-DD46-BE44-915FF8F24150}" destId="{4CB377B9-A8F9-964E-A057-C2D11D8CDDE3}" srcOrd="1" destOrd="0" presId="urn:microsoft.com/office/officeart/2009/3/layout/HorizontalOrganizationChart"/>
    <dgm:cxn modelId="{3FD1E3ED-2E83-AD49-9231-B3ED6C1BD3FD}" type="presParOf" srcId="{1D41B552-BAE0-DC4F-AEF8-6D30AD8A23C9}" destId="{311EF443-0ED7-474E-BC81-0976061A23C8}" srcOrd="1" destOrd="0" presId="urn:microsoft.com/office/officeart/2009/3/layout/HorizontalOrganizationChart"/>
    <dgm:cxn modelId="{B271832E-2641-1B40-B61F-E308D924A5C5}" type="presParOf" srcId="{1D41B552-BAE0-DC4F-AEF8-6D30AD8A23C9}" destId="{9D35CC27-5DB5-824C-9989-D35366595F32}" srcOrd="2" destOrd="0" presId="urn:microsoft.com/office/officeart/2009/3/layout/HorizontalOrganizationChart"/>
    <dgm:cxn modelId="{AB188D43-B61D-1141-AF4E-8ED63DB8C7C3}" type="presParOf" srcId="{590A3DFB-275B-954A-8E5A-20740C0D8D85}" destId="{E0C33C84-33F0-C846-BA7D-EBD8834DB426}" srcOrd="5" destOrd="0" presId="urn:microsoft.com/office/officeart/2009/3/layout/HorizontalOrganizationChart"/>
    <dgm:cxn modelId="{F6E76408-F38D-CA42-8E0F-BA2383381AFB}" type="presParOf" srcId="{E0C33C84-33F0-C846-BA7D-EBD8834DB426}" destId="{0D4BD9AF-9FF9-254C-B7A2-FD069D04F940}" srcOrd="0" destOrd="0" presId="urn:microsoft.com/office/officeart/2009/3/layout/HorizontalOrganizationChart"/>
    <dgm:cxn modelId="{080DF88C-D637-7D44-A3E2-467E4A546661}" type="presParOf" srcId="{0D4BD9AF-9FF9-254C-B7A2-FD069D04F940}" destId="{ED957CE0-B48E-DB41-AA6E-CA6832E84194}" srcOrd="0" destOrd="0" presId="urn:microsoft.com/office/officeart/2009/3/layout/HorizontalOrganizationChart"/>
    <dgm:cxn modelId="{FBFBA374-BBBA-B344-8F76-97A80325B0A3}" type="presParOf" srcId="{0D4BD9AF-9FF9-254C-B7A2-FD069D04F940}" destId="{7C278571-7110-D644-B96F-5B44B9411AAF}" srcOrd="1" destOrd="0" presId="urn:microsoft.com/office/officeart/2009/3/layout/HorizontalOrganizationChart"/>
    <dgm:cxn modelId="{3AEA823C-E2DC-4B43-AC69-A7EC8C63044B}" type="presParOf" srcId="{E0C33C84-33F0-C846-BA7D-EBD8834DB426}" destId="{98CB7366-3D54-214C-B099-BD0A700C8550}" srcOrd="1" destOrd="0" presId="urn:microsoft.com/office/officeart/2009/3/layout/HorizontalOrganizationChart"/>
    <dgm:cxn modelId="{64577258-02DF-AD40-A317-217811C119E7}" type="presParOf" srcId="{E0C33C84-33F0-C846-BA7D-EBD8834DB426}" destId="{349A336A-1CDF-844B-B00F-362148D909B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2F62C18-25C9-4082-9137-529AC2E6486D}" type="doc">
      <dgm:prSet loTypeId="urn:microsoft.com/office/officeart/2005/8/layout/list1" loCatId="list" qsTypeId="urn:microsoft.com/office/officeart/2005/8/quickstyle/simple3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75F5F53-748C-40DA-B8DB-608A8164EB19}">
      <dgm:prSet/>
      <dgm:spPr/>
      <dgm:t>
        <a:bodyPr/>
        <a:lstStyle/>
        <a:p>
          <a:r>
            <a:rPr lang="en-US" b="0" i="0" baseline="0"/>
            <a:t>Bài giảng điện tử Sản phụ khoa Elearning Đại học Y Dược tpHCM</a:t>
          </a:r>
          <a:endParaRPr lang="en-US"/>
        </a:p>
      </dgm:t>
    </dgm:pt>
    <dgm:pt modelId="{0EC07524-C04E-4E87-AA2C-35CE450D249C}" type="parTrans" cxnId="{6C014B52-864D-45A9-BCB0-BD39A28D32EB}">
      <dgm:prSet/>
      <dgm:spPr/>
      <dgm:t>
        <a:bodyPr/>
        <a:lstStyle/>
        <a:p>
          <a:endParaRPr lang="en-US"/>
        </a:p>
      </dgm:t>
    </dgm:pt>
    <dgm:pt modelId="{9944024B-F785-4E7E-9131-0FD94A51FE28}" type="sibTrans" cxnId="{6C014B52-864D-45A9-BCB0-BD39A28D32EB}">
      <dgm:prSet/>
      <dgm:spPr/>
      <dgm:t>
        <a:bodyPr/>
        <a:lstStyle/>
        <a:p>
          <a:endParaRPr lang="en-US"/>
        </a:p>
      </dgm:t>
    </dgm:pt>
    <dgm:pt modelId="{0A9DC7F2-5DAF-49F6-997F-01AEEDE8F621}">
      <dgm:prSet/>
      <dgm:spPr/>
      <dgm:t>
        <a:bodyPr/>
        <a:lstStyle/>
        <a:p>
          <a:r>
            <a:rPr lang="en-US" b="0" i="0" baseline="0"/>
            <a:t>Williams Gynecology 3</a:t>
          </a:r>
          <a:r>
            <a:rPr lang="en-US" b="0" i="0" baseline="30000"/>
            <a:t>rd</a:t>
          </a:r>
          <a:r>
            <a:rPr lang="en-US" b="0" i="0" baseline="0"/>
            <a:t> e</a:t>
          </a:r>
          <a:endParaRPr lang="en-US"/>
        </a:p>
      </dgm:t>
    </dgm:pt>
    <dgm:pt modelId="{3024767A-D75E-465E-870A-0D0696FCB9F4}" type="parTrans" cxnId="{DF84C51A-78D8-4FF0-8464-F76BD1E6CA70}">
      <dgm:prSet/>
      <dgm:spPr/>
      <dgm:t>
        <a:bodyPr/>
        <a:lstStyle/>
        <a:p>
          <a:endParaRPr lang="en-US"/>
        </a:p>
      </dgm:t>
    </dgm:pt>
    <dgm:pt modelId="{15EDEB9E-4054-4A01-A6A3-9076B9154608}" type="sibTrans" cxnId="{DF84C51A-78D8-4FF0-8464-F76BD1E6CA70}">
      <dgm:prSet/>
      <dgm:spPr/>
      <dgm:t>
        <a:bodyPr/>
        <a:lstStyle/>
        <a:p>
          <a:endParaRPr lang="en-US"/>
        </a:p>
      </dgm:t>
    </dgm:pt>
    <dgm:pt modelId="{F3386801-E8F6-4794-8094-F34EDCE132C8}">
      <dgm:prSet/>
      <dgm:spPr/>
      <dgm:t>
        <a:bodyPr/>
        <a:lstStyle/>
        <a:p>
          <a:r>
            <a:rPr lang="en-US" b="0" i="0" baseline="0"/>
            <a:t>Beckmann and Ling’s Obstetric and Gynecology 8</a:t>
          </a:r>
          <a:r>
            <a:rPr lang="en-US" b="0" i="0" baseline="30000"/>
            <a:t>th</a:t>
          </a:r>
          <a:r>
            <a:rPr lang="en-US" b="0" i="0" baseline="0"/>
            <a:t> e</a:t>
          </a:r>
          <a:endParaRPr lang="en-US"/>
        </a:p>
      </dgm:t>
    </dgm:pt>
    <dgm:pt modelId="{56C347CA-39D4-432E-8CD2-F94F3D2F62BF}" type="parTrans" cxnId="{68F103D1-A5F6-4102-82CD-627B373CDBDC}">
      <dgm:prSet/>
      <dgm:spPr/>
      <dgm:t>
        <a:bodyPr/>
        <a:lstStyle/>
        <a:p>
          <a:endParaRPr lang="en-US"/>
        </a:p>
      </dgm:t>
    </dgm:pt>
    <dgm:pt modelId="{A6DC3A07-2458-4EF4-963C-6188F5676A61}" type="sibTrans" cxnId="{68F103D1-A5F6-4102-82CD-627B373CDBDC}">
      <dgm:prSet/>
      <dgm:spPr/>
      <dgm:t>
        <a:bodyPr/>
        <a:lstStyle/>
        <a:p>
          <a:endParaRPr lang="en-US"/>
        </a:p>
      </dgm:t>
    </dgm:pt>
    <dgm:pt modelId="{306B77AF-8690-46E9-B5ED-2C00C43D7131}">
      <dgm:prSet/>
      <dgm:spPr/>
      <dgm:t>
        <a:bodyPr/>
        <a:lstStyle/>
        <a:p>
          <a:r>
            <a:rPr lang="en-US" b="0" i="0" baseline="0"/>
            <a:t>Hacker &amp; Moore’s Essentials of Obstetrics and Gynecology 5</a:t>
          </a:r>
          <a:r>
            <a:rPr lang="en-US" b="0" i="0" baseline="30000"/>
            <a:t>th</a:t>
          </a:r>
          <a:r>
            <a:rPr lang="en-US" b="0" i="0" baseline="0"/>
            <a:t> e</a:t>
          </a:r>
          <a:endParaRPr lang="en-US"/>
        </a:p>
      </dgm:t>
    </dgm:pt>
    <dgm:pt modelId="{CEF3107E-8A61-41C9-B872-DC3982846A55}" type="parTrans" cxnId="{A92E6F41-BA0C-4622-8ED4-4EE0442DDFC0}">
      <dgm:prSet/>
      <dgm:spPr/>
      <dgm:t>
        <a:bodyPr/>
        <a:lstStyle/>
        <a:p>
          <a:endParaRPr lang="en-US"/>
        </a:p>
      </dgm:t>
    </dgm:pt>
    <dgm:pt modelId="{D438129A-8855-4ED9-8555-C12BEE261C42}" type="sibTrans" cxnId="{A92E6F41-BA0C-4622-8ED4-4EE0442DDFC0}">
      <dgm:prSet/>
      <dgm:spPr/>
      <dgm:t>
        <a:bodyPr/>
        <a:lstStyle/>
        <a:p>
          <a:endParaRPr lang="en-US"/>
        </a:p>
      </dgm:t>
    </dgm:pt>
    <dgm:pt modelId="{D6F1473B-03F0-4881-BEE8-E56DB8D84AD5}">
      <dgm:prSet/>
      <dgm:spPr/>
      <dgm:t>
        <a:bodyPr/>
        <a:lstStyle/>
        <a:p>
          <a:r>
            <a:rPr lang="en-US" b="0" i="0" baseline="0"/>
            <a:t>Davidson’s Principles &amp; Practice of Medicine</a:t>
          </a:r>
          <a:endParaRPr lang="en-US"/>
        </a:p>
      </dgm:t>
    </dgm:pt>
    <dgm:pt modelId="{94341F3C-D756-4DE5-B249-DE34C2049B58}" type="parTrans" cxnId="{5D2A4DE9-D8AC-42A5-A528-B35E3BE230A3}">
      <dgm:prSet/>
      <dgm:spPr/>
      <dgm:t>
        <a:bodyPr/>
        <a:lstStyle/>
        <a:p>
          <a:endParaRPr lang="en-US"/>
        </a:p>
      </dgm:t>
    </dgm:pt>
    <dgm:pt modelId="{3F248766-5783-475A-A242-2F0BA8E488D5}" type="sibTrans" cxnId="{5D2A4DE9-D8AC-42A5-A528-B35E3BE230A3}">
      <dgm:prSet/>
      <dgm:spPr/>
      <dgm:t>
        <a:bodyPr/>
        <a:lstStyle/>
        <a:p>
          <a:endParaRPr lang="en-US"/>
        </a:p>
      </dgm:t>
    </dgm:pt>
    <dgm:pt modelId="{FD6C632B-2995-498C-8908-C16114ACCCB4}">
      <dgm:prSet/>
      <dgm:spPr/>
      <dgm:t>
        <a:bodyPr/>
        <a:lstStyle/>
        <a:p>
          <a:r>
            <a:rPr lang="en-US" b="0" i="0" baseline="0"/>
            <a:t>Current Medical Diagnosis and Treatment 2018</a:t>
          </a:r>
          <a:endParaRPr lang="en-US"/>
        </a:p>
      </dgm:t>
    </dgm:pt>
    <dgm:pt modelId="{24E6C313-D2F9-4178-8209-4414A56E8B96}" type="parTrans" cxnId="{6F44FDCB-2807-4563-B6A5-7F79DDFBDCA4}">
      <dgm:prSet/>
      <dgm:spPr/>
      <dgm:t>
        <a:bodyPr/>
        <a:lstStyle/>
        <a:p>
          <a:endParaRPr lang="en-US"/>
        </a:p>
      </dgm:t>
    </dgm:pt>
    <dgm:pt modelId="{C1B30159-78A8-4429-B813-CE98F4FA17CC}" type="sibTrans" cxnId="{6F44FDCB-2807-4563-B6A5-7F79DDFBDCA4}">
      <dgm:prSet/>
      <dgm:spPr/>
      <dgm:t>
        <a:bodyPr/>
        <a:lstStyle/>
        <a:p>
          <a:endParaRPr lang="en-US"/>
        </a:p>
      </dgm:t>
    </dgm:pt>
    <dgm:pt modelId="{C4FD9861-8BD1-6F4B-8F62-69BB384C6FFB}" type="pres">
      <dgm:prSet presAssocID="{32F62C18-25C9-4082-9137-529AC2E6486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DB29D5-1ADC-B141-85B6-561382F2060E}" type="pres">
      <dgm:prSet presAssocID="{A75F5F53-748C-40DA-B8DB-608A8164EB19}" presName="parentLin" presStyleCnt="0"/>
      <dgm:spPr/>
    </dgm:pt>
    <dgm:pt modelId="{67910B09-B565-EF4F-909D-BCF061F15114}" type="pres">
      <dgm:prSet presAssocID="{A75F5F53-748C-40DA-B8DB-608A8164EB19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278CB70B-CFB7-D54C-A033-8712E719DF88}" type="pres">
      <dgm:prSet presAssocID="{A75F5F53-748C-40DA-B8DB-608A8164EB19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395489-94F3-3D4C-B79F-8142181F6CBF}" type="pres">
      <dgm:prSet presAssocID="{A75F5F53-748C-40DA-B8DB-608A8164EB19}" presName="negativeSpace" presStyleCnt="0"/>
      <dgm:spPr/>
    </dgm:pt>
    <dgm:pt modelId="{2F044D9C-8DF6-994A-9E1D-716D204D229F}" type="pres">
      <dgm:prSet presAssocID="{A75F5F53-748C-40DA-B8DB-608A8164EB19}" presName="childText" presStyleLbl="conFgAcc1" presStyleIdx="0" presStyleCnt="6">
        <dgm:presLayoutVars>
          <dgm:bulletEnabled val="1"/>
        </dgm:presLayoutVars>
      </dgm:prSet>
      <dgm:spPr/>
    </dgm:pt>
    <dgm:pt modelId="{3CA73254-F2E6-F743-82AF-43AEEC5A0212}" type="pres">
      <dgm:prSet presAssocID="{9944024B-F785-4E7E-9131-0FD94A51FE28}" presName="spaceBetweenRectangles" presStyleCnt="0"/>
      <dgm:spPr/>
    </dgm:pt>
    <dgm:pt modelId="{B9BD59AA-C4DC-AC4B-8128-CC4AC1AF9AAF}" type="pres">
      <dgm:prSet presAssocID="{0A9DC7F2-5DAF-49F6-997F-01AEEDE8F621}" presName="parentLin" presStyleCnt="0"/>
      <dgm:spPr/>
    </dgm:pt>
    <dgm:pt modelId="{B7F1D9B9-07FF-6343-9914-541C3036C5EF}" type="pres">
      <dgm:prSet presAssocID="{0A9DC7F2-5DAF-49F6-997F-01AEEDE8F621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CFE438BE-5EEC-6742-A5E3-1A9F277BC2C3}" type="pres">
      <dgm:prSet presAssocID="{0A9DC7F2-5DAF-49F6-997F-01AEEDE8F621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FF3B0-2E32-894C-8463-8065B0638212}" type="pres">
      <dgm:prSet presAssocID="{0A9DC7F2-5DAF-49F6-997F-01AEEDE8F621}" presName="negativeSpace" presStyleCnt="0"/>
      <dgm:spPr/>
    </dgm:pt>
    <dgm:pt modelId="{0276C1CB-63CE-1A4A-8EA4-5BDD282AD34A}" type="pres">
      <dgm:prSet presAssocID="{0A9DC7F2-5DAF-49F6-997F-01AEEDE8F621}" presName="childText" presStyleLbl="conFgAcc1" presStyleIdx="1" presStyleCnt="6">
        <dgm:presLayoutVars>
          <dgm:bulletEnabled val="1"/>
        </dgm:presLayoutVars>
      </dgm:prSet>
      <dgm:spPr/>
    </dgm:pt>
    <dgm:pt modelId="{85F9BDC4-ABB7-8245-BD74-3448C2BFB8F5}" type="pres">
      <dgm:prSet presAssocID="{15EDEB9E-4054-4A01-A6A3-9076B9154608}" presName="spaceBetweenRectangles" presStyleCnt="0"/>
      <dgm:spPr/>
    </dgm:pt>
    <dgm:pt modelId="{DAAC5131-0954-6946-915B-2E69618629D3}" type="pres">
      <dgm:prSet presAssocID="{F3386801-E8F6-4794-8094-F34EDCE132C8}" presName="parentLin" presStyleCnt="0"/>
      <dgm:spPr/>
    </dgm:pt>
    <dgm:pt modelId="{00ED1D81-3D05-FD4A-A739-76D8B1CB42A4}" type="pres">
      <dgm:prSet presAssocID="{F3386801-E8F6-4794-8094-F34EDCE132C8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17E62266-B991-F143-BC3B-1CC14DE63F3D}" type="pres">
      <dgm:prSet presAssocID="{F3386801-E8F6-4794-8094-F34EDCE132C8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466FE-849F-5C4B-9CF1-D6E250F4122C}" type="pres">
      <dgm:prSet presAssocID="{F3386801-E8F6-4794-8094-F34EDCE132C8}" presName="negativeSpace" presStyleCnt="0"/>
      <dgm:spPr/>
    </dgm:pt>
    <dgm:pt modelId="{8500E203-24A6-6843-802C-E7AEE54D9E0C}" type="pres">
      <dgm:prSet presAssocID="{F3386801-E8F6-4794-8094-F34EDCE132C8}" presName="childText" presStyleLbl="conFgAcc1" presStyleIdx="2" presStyleCnt="6">
        <dgm:presLayoutVars>
          <dgm:bulletEnabled val="1"/>
        </dgm:presLayoutVars>
      </dgm:prSet>
      <dgm:spPr/>
    </dgm:pt>
    <dgm:pt modelId="{E1DE394C-58E3-B14C-A99D-953BED09D2B0}" type="pres">
      <dgm:prSet presAssocID="{A6DC3A07-2458-4EF4-963C-6188F5676A61}" presName="spaceBetweenRectangles" presStyleCnt="0"/>
      <dgm:spPr/>
    </dgm:pt>
    <dgm:pt modelId="{D224C0D8-1ED7-7341-84E1-4BAA11FC313D}" type="pres">
      <dgm:prSet presAssocID="{306B77AF-8690-46E9-B5ED-2C00C43D7131}" presName="parentLin" presStyleCnt="0"/>
      <dgm:spPr/>
    </dgm:pt>
    <dgm:pt modelId="{24C8FDF3-5FA7-5549-A965-C4FD5D0CD37F}" type="pres">
      <dgm:prSet presAssocID="{306B77AF-8690-46E9-B5ED-2C00C43D7131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81FA9C0F-EF9A-0C44-8C14-3BF58C3A29CB}" type="pres">
      <dgm:prSet presAssocID="{306B77AF-8690-46E9-B5ED-2C00C43D7131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85800-B75F-234C-AFC2-BDBD15121EB0}" type="pres">
      <dgm:prSet presAssocID="{306B77AF-8690-46E9-B5ED-2C00C43D7131}" presName="negativeSpace" presStyleCnt="0"/>
      <dgm:spPr/>
    </dgm:pt>
    <dgm:pt modelId="{E1A90385-C2B0-D640-92BD-56DAFFAA1162}" type="pres">
      <dgm:prSet presAssocID="{306B77AF-8690-46E9-B5ED-2C00C43D7131}" presName="childText" presStyleLbl="conFgAcc1" presStyleIdx="3" presStyleCnt="6">
        <dgm:presLayoutVars>
          <dgm:bulletEnabled val="1"/>
        </dgm:presLayoutVars>
      </dgm:prSet>
      <dgm:spPr/>
    </dgm:pt>
    <dgm:pt modelId="{EA1F0D20-1516-EB41-B2B4-C9BDFDB254EE}" type="pres">
      <dgm:prSet presAssocID="{D438129A-8855-4ED9-8555-C12BEE261C42}" presName="spaceBetweenRectangles" presStyleCnt="0"/>
      <dgm:spPr/>
    </dgm:pt>
    <dgm:pt modelId="{C9D488DA-6657-4B4B-9BCE-2AAE104E6C80}" type="pres">
      <dgm:prSet presAssocID="{D6F1473B-03F0-4881-BEE8-E56DB8D84AD5}" presName="parentLin" presStyleCnt="0"/>
      <dgm:spPr/>
    </dgm:pt>
    <dgm:pt modelId="{93BB58F9-B956-3A48-86DF-A153C286EA30}" type="pres">
      <dgm:prSet presAssocID="{D6F1473B-03F0-4881-BEE8-E56DB8D84AD5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86104BD7-3837-E34F-9C8F-E75D6D412D27}" type="pres">
      <dgm:prSet presAssocID="{D6F1473B-03F0-4881-BEE8-E56DB8D84AD5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A4D01E-F7A4-374E-96D7-8F9C53FB33A7}" type="pres">
      <dgm:prSet presAssocID="{D6F1473B-03F0-4881-BEE8-E56DB8D84AD5}" presName="negativeSpace" presStyleCnt="0"/>
      <dgm:spPr/>
    </dgm:pt>
    <dgm:pt modelId="{B52DC105-8689-EF4D-800F-00F3ACB42C91}" type="pres">
      <dgm:prSet presAssocID="{D6F1473B-03F0-4881-BEE8-E56DB8D84AD5}" presName="childText" presStyleLbl="conFgAcc1" presStyleIdx="4" presStyleCnt="6">
        <dgm:presLayoutVars>
          <dgm:bulletEnabled val="1"/>
        </dgm:presLayoutVars>
      </dgm:prSet>
      <dgm:spPr/>
    </dgm:pt>
    <dgm:pt modelId="{E52846BB-8035-904D-87E4-902687E468C2}" type="pres">
      <dgm:prSet presAssocID="{3F248766-5783-475A-A242-2F0BA8E488D5}" presName="spaceBetweenRectangles" presStyleCnt="0"/>
      <dgm:spPr/>
    </dgm:pt>
    <dgm:pt modelId="{503CA6E4-DDBA-544A-ABE1-A45E07C03963}" type="pres">
      <dgm:prSet presAssocID="{FD6C632B-2995-498C-8908-C16114ACCCB4}" presName="parentLin" presStyleCnt="0"/>
      <dgm:spPr/>
    </dgm:pt>
    <dgm:pt modelId="{CEFDF5E8-0172-E14D-85AF-067557FB3AA7}" type="pres">
      <dgm:prSet presAssocID="{FD6C632B-2995-498C-8908-C16114ACCCB4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D770145-5CC2-CB4F-A410-E61182B8C1CB}" type="pres">
      <dgm:prSet presAssocID="{FD6C632B-2995-498C-8908-C16114ACCCB4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83415-CCE6-6F4D-9339-24E079A8B4DB}" type="pres">
      <dgm:prSet presAssocID="{FD6C632B-2995-498C-8908-C16114ACCCB4}" presName="negativeSpace" presStyleCnt="0"/>
      <dgm:spPr/>
    </dgm:pt>
    <dgm:pt modelId="{EA155262-D6D0-D74D-BD4A-E6A0415E9A04}" type="pres">
      <dgm:prSet presAssocID="{FD6C632B-2995-498C-8908-C16114ACCCB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008A288C-F789-5342-A382-F1BE88A934BF}" type="presOf" srcId="{FD6C632B-2995-498C-8908-C16114ACCCB4}" destId="{CEFDF5E8-0172-E14D-85AF-067557FB3AA7}" srcOrd="0" destOrd="0" presId="urn:microsoft.com/office/officeart/2005/8/layout/list1"/>
    <dgm:cxn modelId="{FC14D5A5-CE01-BD42-A225-984B4CA7F321}" type="presOf" srcId="{32F62C18-25C9-4082-9137-529AC2E6486D}" destId="{C4FD9861-8BD1-6F4B-8F62-69BB384C6FFB}" srcOrd="0" destOrd="0" presId="urn:microsoft.com/office/officeart/2005/8/layout/list1"/>
    <dgm:cxn modelId="{A92E6F41-BA0C-4622-8ED4-4EE0442DDFC0}" srcId="{32F62C18-25C9-4082-9137-529AC2E6486D}" destId="{306B77AF-8690-46E9-B5ED-2C00C43D7131}" srcOrd="3" destOrd="0" parTransId="{CEF3107E-8A61-41C9-B872-DC3982846A55}" sibTransId="{D438129A-8855-4ED9-8555-C12BEE261C42}"/>
    <dgm:cxn modelId="{A67F0AE3-34B8-054C-8C4A-4935986D03CA}" type="presOf" srcId="{D6F1473B-03F0-4881-BEE8-E56DB8D84AD5}" destId="{93BB58F9-B956-3A48-86DF-A153C286EA30}" srcOrd="0" destOrd="0" presId="urn:microsoft.com/office/officeart/2005/8/layout/list1"/>
    <dgm:cxn modelId="{DC48D56D-B96D-4541-B38F-0A72315EBD45}" type="presOf" srcId="{FD6C632B-2995-498C-8908-C16114ACCCB4}" destId="{3D770145-5CC2-CB4F-A410-E61182B8C1CB}" srcOrd="1" destOrd="0" presId="urn:microsoft.com/office/officeart/2005/8/layout/list1"/>
    <dgm:cxn modelId="{568D3D55-1657-C74C-BF66-4EB6647001D2}" type="presOf" srcId="{F3386801-E8F6-4794-8094-F34EDCE132C8}" destId="{17E62266-B991-F143-BC3B-1CC14DE63F3D}" srcOrd="1" destOrd="0" presId="urn:microsoft.com/office/officeart/2005/8/layout/list1"/>
    <dgm:cxn modelId="{7BBA1D69-7705-C94E-84C1-382E7EAA756C}" type="presOf" srcId="{0A9DC7F2-5DAF-49F6-997F-01AEEDE8F621}" destId="{CFE438BE-5EEC-6742-A5E3-1A9F277BC2C3}" srcOrd="1" destOrd="0" presId="urn:microsoft.com/office/officeart/2005/8/layout/list1"/>
    <dgm:cxn modelId="{DF84C51A-78D8-4FF0-8464-F76BD1E6CA70}" srcId="{32F62C18-25C9-4082-9137-529AC2E6486D}" destId="{0A9DC7F2-5DAF-49F6-997F-01AEEDE8F621}" srcOrd="1" destOrd="0" parTransId="{3024767A-D75E-465E-870A-0D0696FCB9F4}" sibTransId="{15EDEB9E-4054-4A01-A6A3-9076B9154608}"/>
    <dgm:cxn modelId="{67FCAC24-DFAF-D04C-9317-A846A90367E8}" type="presOf" srcId="{A75F5F53-748C-40DA-B8DB-608A8164EB19}" destId="{278CB70B-CFB7-D54C-A033-8712E719DF88}" srcOrd="1" destOrd="0" presId="urn:microsoft.com/office/officeart/2005/8/layout/list1"/>
    <dgm:cxn modelId="{6C217F8A-7B2B-654D-964C-6A490B44BBD7}" type="presOf" srcId="{D6F1473B-03F0-4881-BEE8-E56DB8D84AD5}" destId="{86104BD7-3837-E34F-9C8F-E75D6D412D27}" srcOrd="1" destOrd="0" presId="urn:microsoft.com/office/officeart/2005/8/layout/list1"/>
    <dgm:cxn modelId="{E356617B-65DD-BE43-A9FC-E6E8F2C439ED}" type="presOf" srcId="{306B77AF-8690-46E9-B5ED-2C00C43D7131}" destId="{24C8FDF3-5FA7-5549-A965-C4FD5D0CD37F}" srcOrd="0" destOrd="0" presId="urn:microsoft.com/office/officeart/2005/8/layout/list1"/>
    <dgm:cxn modelId="{6F44FDCB-2807-4563-B6A5-7F79DDFBDCA4}" srcId="{32F62C18-25C9-4082-9137-529AC2E6486D}" destId="{FD6C632B-2995-498C-8908-C16114ACCCB4}" srcOrd="5" destOrd="0" parTransId="{24E6C313-D2F9-4178-8209-4414A56E8B96}" sibTransId="{C1B30159-78A8-4429-B813-CE98F4FA17CC}"/>
    <dgm:cxn modelId="{5D2A4DE9-D8AC-42A5-A528-B35E3BE230A3}" srcId="{32F62C18-25C9-4082-9137-529AC2E6486D}" destId="{D6F1473B-03F0-4881-BEE8-E56DB8D84AD5}" srcOrd="4" destOrd="0" parTransId="{94341F3C-D756-4DE5-B249-DE34C2049B58}" sibTransId="{3F248766-5783-475A-A242-2F0BA8E488D5}"/>
    <dgm:cxn modelId="{7DA2EBF3-8F3B-CC44-91C1-D2D4FB41213E}" type="presOf" srcId="{306B77AF-8690-46E9-B5ED-2C00C43D7131}" destId="{81FA9C0F-EF9A-0C44-8C14-3BF58C3A29CB}" srcOrd="1" destOrd="0" presId="urn:microsoft.com/office/officeart/2005/8/layout/list1"/>
    <dgm:cxn modelId="{5F2DFA85-60F3-8045-BDE7-58177B096FE0}" type="presOf" srcId="{A75F5F53-748C-40DA-B8DB-608A8164EB19}" destId="{67910B09-B565-EF4F-909D-BCF061F15114}" srcOrd="0" destOrd="0" presId="urn:microsoft.com/office/officeart/2005/8/layout/list1"/>
    <dgm:cxn modelId="{BECFC2A8-8C6B-A34E-8AC7-05DBB029A019}" type="presOf" srcId="{F3386801-E8F6-4794-8094-F34EDCE132C8}" destId="{00ED1D81-3D05-FD4A-A739-76D8B1CB42A4}" srcOrd="0" destOrd="0" presId="urn:microsoft.com/office/officeart/2005/8/layout/list1"/>
    <dgm:cxn modelId="{6C014B52-864D-45A9-BCB0-BD39A28D32EB}" srcId="{32F62C18-25C9-4082-9137-529AC2E6486D}" destId="{A75F5F53-748C-40DA-B8DB-608A8164EB19}" srcOrd="0" destOrd="0" parTransId="{0EC07524-C04E-4E87-AA2C-35CE450D249C}" sibTransId="{9944024B-F785-4E7E-9131-0FD94A51FE28}"/>
    <dgm:cxn modelId="{B8DEB262-389E-5F40-9F0D-1BBC01B1DBB2}" type="presOf" srcId="{0A9DC7F2-5DAF-49F6-997F-01AEEDE8F621}" destId="{B7F1D9B9-07FF-6343-9914-541C3036C5EF}" srcOrd="0" destOrd="0" presId="urn:microsoft.com/office/officeart/2005/8/layout/list1"/>
    <dgm:cxn modelId="{68F103D1-A5F6-4102-82CD-627B373CDBDC}" srcId="{32F62C18-25C9-4082-9137-529AC2E6486D}" destId="{F3386801-E8F6-4794-8094-F34EDCE132C8}" srcOrd="2" destOrd="0" parTransId="{56C347CA-39D4-432E-8CD2-F94F3D2F62BF}" sibTransId="{A6DC3A07-2458-4EF4-963C-6188F5676A61}"/>
    <dgm:cxn modelId="{6D3A7FA6-889B-F047-AF0B-A03143CFEC65}" type="presParOf" srcId="{C4FD9861-8BD1-6F4B-8F62-69BB384C6FFB}" destId="{F5DB29D5-1ADC-B141-85B6-561382F2060E}" srcOrd="0" destOrd="0" presId="urn:microsoft.com/office/officeart/2005/8/layout/list1"/>
    <dgm:cxn modelId="{4727AF6C-4A78-8940-BE0E-69DAFD8B807B}" type="presParOf" srcId="{F5DB29D5-1ADC-B141-85B6-561382F2060E}" destId="{67910B09-B565-EF4F-909D-BCF061F15114}" srcOrd="0" destOrd="0" presId="urn:microsoft.com/office/officeart/2005/8/layout/list1"/>
    <dgm:cxn modelId="{1B8580FE-2F0E-0641-96B5-89E54F4A39A7}" type="presParOf" srcId="{F5DB29D5-1ADC-B141-85B6-561382F2060E}" destId="{278CB70B-CFB7-D54C-A033-8712E719DF88}" srcOrd="1" destOrd="0" presId="urn:microsoft.com/office/officeart/2005/8/layout/list1"/>
    <dgm:cxn modelId="{659A1475-25F1-8D44-9CDC-A32C16EF46F4}" type="presParOf" srcId="{C4FD9861-8BD1-6F4B-8F62-69BB384C6FFB}" destId="{73395489-94F3-3D4C-B79F-8142181F6CBF}" srcOrd="1" destOrd="0" presId="urn:microsoft.com/office/officeart/2005/8/layout/list1"/>
    <dgm:cxn modelId="{E9EF32B3-EF32-9849-BFB8-69F3F01156FC}" type="presParOf" srcId="{C4FD9861-8BD1-6F4B-8F62-69BB384C6FFB}" destId="{2F044D9C-8DF6-994A-9E1D-716D204D229F}" srcOrd="2" destOrd="0" presId="urn:microsoft.com/office/officeart/2005/8/layout/list1"/>
    <dgm:cxn modelId="{6652FBBC-D663-D34C-B949-58CDD4C225F8}" type="presParOf" srcId="{C4FD9861-8BD1-6F4B-8F62-69BB384C6FFB}" destId="{3CA73254-F2E6-F743-82AF-43AEEC5A0212}" srcOrd="3" destOrd="0" presId="urn:microsoft.com/office/officeart/2005/8/layout/list1"/>
    <dgm:cxn modelId="{0CF2C0FD-43B0-AA46-ACE7-4EE111F73BF3}" type="presParOf" srcId="{C4FD9861-8BD1-6F4B-8F62-69BB384C6FFB}" destId="{B9BD59AA-C4DC-AC4B-8128-CC4AC1AF9AAF}" srcOrd="4" destOrd="0" presId="urn:microsoft.com/office/officeart/2005/8/layout/list1"/>
    <dgm:cxn modelId="{92FA87EE-2462-0D4B-ADEA-B3BA2F531EA9}" type="presParOf" srcId="{B9BD59AA-C4DC-AC4B-8128-CC4AC1AF9AAF}" destId="{B7F1D9B9-07FF-6343-9914-541C3036C5EF}" srcOrd="0" destOrd="0" presId="urn:microsoft.com/office/officeart/2005/8/layout/list1"/>
    <dgm:cxn modelId="{02BABABA-59EF-104D-A4B0-53D4ABA3D1DE}" type="presParOf" srcId="{B9BD59AA-C4DC-AC4B-8128-CC4AC1AF9AAF}" destId="{CFE438BE-5EEC-6742-A5E3-1A9F277BC2C3}" srcOrd="1" destOrd="0" presId="urn:microsoft.com/office/officeart/2005/8/layout/list1"/>
    <dgm:cxn modelId="{09B91E1F-A404-8C4F-A922-EE79BFCB5C16}" type="presParOf" srcId="{C4FD9861-8BD1-6F4B-8F62-69BB384C6FFB}" destId="{D2BFF3B0-2E32-894C-8463-8065B0638212}" srcOrd="5" destOrd="0" presId="urn:microsoft.com/office/officeart/2005/8/layout/list1"/>
    <dgm:cxn modelId="{31F651C1-F21D-E04B-80AC-41F6216B0D9F}" type="presParOf" srcId="{C4FD9861-8BD1-6F4B-8F62-69BB384C6FFB}" destId="{0276C1CB-63CE-1A4A-8EA4-5BDD282AD34A}" srcOrd="6" destOrd="0" presId="urn:microsoft.com/office/officeart/2005/8/layout/list1"/>
    <dgm:cxn modelId="{1C8B3357-E456-3445-9A82-588A3CDB4424}" type="presParOf" srcId="{C4FD9861-8BD1-6F4B-8F62-69BB384C6FFB}" destId="{85F9BDC4-ABB7-8245-BD74-3448C2BFB8F5}" srcOrd="7" destOrd="0" presId="urn:microsoft.com/office/officeart/2005/8/layout/list1"/>
    <dgm:cxn modelId="{C36E9248-CE4F-0A46-BC1E-BA6CB602DC84}" type="presParOf" srcId="{C4FD9861-8BD1-6F4B-8F62-69BB384C6FFB}" destId="{DAAC5131-0954-6946-915B-2E69618629D3}" srcOrd="8" destOrd="0" presId="urn:microsoft.com/office/officeart/2005/8/layout/list1"/>
    <dgm:cxn modelId="{CB15A159-C32A-3345-AEF5-FB852B268C41}" type="presParOf" srcId="{DAAC5131-0954-6946-915B-2E69618629D3}" destId="{00ED1D81-3D05-FD4A-A739-76D8B1CB42A4}" srcOrd="0" destOrd="0" presId="urn:microsoft.com/office/officeart/2005/8/layout/list1"/>
    <dgm:cxn modelId="{185D5B53-0A29-D143-92E6-2F6A6BBBB902}" type="presParOf" srcId="{DAAC5131-0954-6946-915B-2E69618629D3}" destId="{17E62266-B991-F143-BC3B-1CC14DE63F3D}" srcOrd="1" destOrd="0" presId="urn:microsoft.com/office/officeart/2005/8/layout/list1"/>
    <dgm:cxn modelId="{775B8DE6-2797-ED44-A5F9-F80153EA55B7}" type="presParOf" srcId="{C4FD9861-8BD1-6F4B-8F62-69BB384C6FFB}" destId="{EF8466FE-849F-5C4B-9CF1-D6E250F4122C}" srcOrd="9" destOrd="0" presId="urn:microsoft.com/office/officeart/2005/8/layout/list1"/>
    <dgm:cxn modelId="{588E95BB-DB5C-6048-9A31-BB069AD3B3D5}" type="presParOf" srcId="{C4FD9861-8BD1-6F4B-8F62-69BB384C6FFB}" destId="{8500E203-24A6-6843-802C-E7AEE54D9E0C}" srcOrd="10" destOrd="0" presId="urn:microsoft.com/office/officeart/2005/8/layout/list1"/>
    <dgm:cxn modelId="{C365E1E4-0192-7043-89D8-426181D6B8D7}" type="presParOf" srcId="{C4FD9861-8BD1-6F4B-8F62-69BB384C6FFB}" destId="{E1DE394C-58E3-B14C-A99D-953BED09D2B0}" srcOrd="11" destOrd="0" presId="urn:microsoft.com/office/officeart/2005/8/layout/list1"/>
    <dgm:cxn modelId="{7F00D496-A653-024E-8DD2-4A70919C5B79}" type="presParOf" srcId="{C4FD9861-8BD1-6F4B-8F62-69BB384C6FFB}" destId="{D224C0D8-1ED7-7341-84E1-4BAA11FC313D}" srcOrd="12" destOrd="0" presId="urn:microsoft.com/office/officeart/2005/8/layout/list1"/>
    <dgm:cxn modelId="{6F1F4C03-5F74-7148-BD04-9A4ACEE327C0}" type="presParOf" srcId="{D224C0D8-1ED7-7341-84E1-4BAA11FC313D}" destId="{24C8FDF3-5FA7-5549-A965-C4FD5D0CD37F}" srcOrd="0" destOrd="0" presId="urn:microsoft.com/office/officeart/2005/8/layout/list1"/>
    <dgm:cxn modelId="{8D4922C3-DB09-3F4B-97CD-3EFD5C5172FA}" type="presParOf" srcId="{D224C0D8-1ED7-7341-84E1-4BAA11FC313D}" destId="{81FA9C0F-EF9A-0C44-8C14-3BF58C3A29CB}" srcOrd="1" destOrd="0" presId="urn:microsoft.com/office/officeart/2005/8/layout/list1"/>
    <dgm:cxn modelId="{D4B34078-DBBB-8D44-B4BD-9B2987B05FB7}" type="presParOf" srcId="{C4FD9861-8BD1-6F4B-8F62-69BB384C6FFB}" destId="{03785800-B75F-234C-AFC2-BDBD15121EB0}" srcOrd="13" destOrd="0" presId="urn:microsoft.com/office/officeart/2005/8/layout/list1"/>
    <dgm:cxn modelId="{E641D540-A035-2046-AFF5-D91D6299A824}" type="presParOf" srcId="{C4FD9861-8BD1-6F4B-8F62-69BB384C6FFB}" destId="{E1A90385-C2B0-D640-92BD-56DAFFAA1162}" srcOrd="14" destOrd="0" presId="urn:microsoft.com/office/officeart/2005/8/layout/list1"/>
    <dgm:cxn modelId="{0A481FF7-B372-4A43-B02B-227BFF386218}" type="presParOf" srcId="{C4FD9861-8BD1-6F4B-8F62-69BB384C6FFB}" destId="{EA1F0D20-1516-EB41-B2B4-C9BDFDB254EE}" srcOrd="15" destOrd="0" presId="urn:microsoft.com/office/officeart/2005/8/layout/list1"/>
    <dgm:cxn modelId="{807C3FF1-D34A-8E4D-A1E1-FDC9F1A9141A}" type="presParOf" srcId="{C4FD9861-8BD1-6F4B-8F62-69BB384C6FFB}" destId="{C9D488DA-6657-4B4B-9BCE-2AAE104E6C80}" srcOrd="16" destOrd="0" presId="urn:microsoft.com/office/officeart/2005/8/layout/list1"/>
    <dgm:cxn modelId="{E677C06B-D34F-274D-A606-50CDEEBE3E23}" type="presParOf" srcId="{C9D488DA-6657-4B4B-9BCE-2AAE104E6C80}" destId="{93BB58F9-B956-3A48-86DF-A153C286EA30}" srcOrd="0" destOrd="0" presId="urn:microsoft.com/office/officeart/2005/8/layout/list1"/>
    <dgm:cxn modelId="{D0C4DD73-FC21-464F-AA0A-05D22757945E}" type="presParOf" srcId="{C9D488DA-6657-4B4B-9BCE-2AAE104E6C80}" destId="{86104BD7-3837-E34F-9C8F-E75D6D412D27}" srcOrd="1" destOrd="0" presId="urn:microsoft.com/office/officeart/2005/8/layout/list1"/>
    <dgm:cxn modelId="{730ACBA7-B5D8-AE47-836B-808458FF4398}" type="presParOf" srcId="{C4FD9861-8BD1-6F4B-8F62-69BB384C6FFB}" destId="{A3A4D01E-F7A4-374E-96D7-8F9C53FB33A7}" srcOrd="17" destOrd="0" presId="urn:microsoft.com/office/officeart/2005/8/layout/list1"/>
    <dgm:cxn modelId="{90E4CCB3-D456-954A-961A-E0387C0ADE02}" type="presParOf" srcId="{C4FD9861-8BD1-6F4B-8F62-69BB384C6FFB}" destId="{B52DC105-8689-EF4D-800F-00F3ACB42C91}" srcOrd="18" destOrd="0" presId="urn:microsoft.com/office/officeart/2005/8/layout/list1"/>
    <dgm:cxn modelId="{7F2AD3E7-D666-384B-B012-2AFF60D96DC5}" type="presParOf" srcId="{C4FD9861-8BD1-6F4B-8F62-69BB384C6FFB}" destId="{E52846BB-8035-904D-87E4-902687E468C2}" srcOrd="19" destOrd="0" presId="urn:microsoft.com/office/officeart/2005/8/layout/list1"/>
    <dgm:cxn modelId="{C2E4E950-1CFA-9F4D-A5E7-51C1EA89F74A}" type="presParOf" srcId="{C4FD9861-8BD1-6F4B-8F62-69BB384C6FFB}" destId="{503CA6E4-DDBA-544A-ABE1-A45E07C03963}" srcOrd="20" destOrd="0" presId="urn:microsoft.com/office/officeart/2005/8/layout/list1"/>
    <dgm:cxn modelId="{C0DD1ED6-11B0-0544-B7D2-09965B13DB5D}" type="presParOf" srcId="{503CA6E4-DDBA-544A-ABE1-A45E07C03963}" destId="{CEFDF5E8-0172-E14D-85AF-067557FB3AA7}" srcOrd="0" destOrd="0" presId="urn:microsoft.com/office/officeart/2005/8/layout/list1"/>
    <dgm:cxn modelId="{1812348A-07FE-C148-9648-3C1E531ABEB2}" type="presParOf" srcId="{503CA6E4-DDBA-544A-ABE1-A45E07C03963}" destId="{3D770145-5CC2-CB4F-A410-E61182B8C1CB}" srcOrd="1" destOrd="0" presId="urn:microsoft.com/office/officeart/2005/8/layout/list1"/>
    <dgm:cxn modelId="{CEB2FBC8-2480-6841-87DC-26C3EC95A49B}" type="presParOf" srcId="{C4FD9861-8BD1-6F4B-8F62-69BB384C6FFB}" destId="{2F783415-CCE6-6F4D-9339-24E079A8B4DB}" srcOrd="21" destOrd="0" presId="urn:microsoft.com/office/officeart/2005/8/layout/list1"/>
    <dgm:cxn modelId="{CCC0067F-6942-C74F-8448-E6BACF082D5D}" type="presParOf" srcId="{C4FD9861-8BD1-6F4B-8F62-69BB384C6FFB}" destId="{EA155262-D6D0-D74D-BD4A-E6A0415E9A0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BA9830-3008-4B2C-826C-18FD50CAADDE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BF8F961-14C7-4B16-ACFA-07843235F8CA}">
      <dgm:prSet/>
      <dgm:spPr/>
      <dgm:t>
        <a:bodyPr/>
        <a:lstStyle/>
        <a:p>
          <a:r>
            <a:rPr lang="en-US"/>
            <a:t>VK thường trú, gồm</a:t>
          </a:r>
        </a:p>
      </dgm:t>
    </dgm:pt>
    <dgm:pt modelId="{89A98133-504D-4A21-B668-6D59927DC107}" type="parTrans" cxnId="{4CFF61C7-D85C-43FB-B1FC-0410F176B491}">
      <dgm:prSet/>
      <dgm:spPr/>
      <dgm:t>
        <a:bodyPr/>
        <a:lstStyle/>
        <a:p>
          <a:endParaRPr lang="en-US"/>
        </a:p>
      </dgm:t>
    </dgm:pt>
    <dgm:pt modelId="{D6F1639A-CC92-4BAC-8F77-7677C7CEF2BD}" type="sibTrans" cxnId="{4CFF61C7-D85C-43FB-B1FC-0410F176B491}">
      <dgm:prSet/>
      <dgm:spPr/>
      <dgm:t>
        <a:bodyPr/>
        <a:lstStyle/>
        <a:p>
          <a:endParaRPr lang="en-US"/>
        </a:p>
      </dgm:t>
    </dgm:pt>
    <dgm:pt modelId="{F294263E-C5C4-479B-B750-E56B728269C0}">
      <dgm:prSet/>
      <dgm:spPr/>
      <dgm:t>
        <a:bodyPr/>
        <a:lstStyle/>
        <a:p>
          <a:r>
            <a:rPr lang="en-US"/>
            <a:t>+Kỵ khí</a:t>
          </a:r>
        </a:p>
      </dgm:t>
    </dgm:pt>
    <dgm:pt modelId="{BCDC8741-19A3-4DD5-8C32-82C501A127F6}" type="parTrans" cxnId="{4FFFE77C-D378-4BDD-A3D2-690A2730D09C}">
      <dgm:prSet/>
      <dgm:spPr/>
      <dgm:t>
        <a:bodyPr/>
        <a:lstStyle/>
        <a:p>
          <a:endParaRPr lang="en-US"/>
        </a:p>
      </dgm:t>
    </dgm:pt>
    <dgm:pt modelId="{67C794CF-63E6-41BB-9EE8-FB9DD63284B7}" type="sibTrans" cxnId="{4FFFE77C-D378-4BDD-A3D2-690A2730D09C}">
      <dgm:prSet/>
      <dgm:spPr/>
      <dgm:t>
        <a:bodyPr/>
        <a:lstStyle/>
        <a:p>
          <a:endParaRPr lang="en-US"/>
        </a:p>
      </dgm:t>
    </dgm:pt>
    <dgm:pt modelId="{B6037408-C1E5-488B-8EB2-D0D5EA9E0C16}">
      <dgm:prSet/>
      <dgm:spPr/>
      <dgm:t>
        <a:bodyPr/>
        <a:lstStyle/>
        <a:p>
          <a:r>
            <a:rPr lang="en-US"/>
            <a:t>+Hiếu khí</a:t>
          </a:r>
        </a:p>
      </dgm:t>
    </dgm:pt>
    <dgm:pt modelId="{3B3CC75D-BD96-4911-8993-381B94441527}" type="parTrans" cxnId="{7BD62E01-867A-48D7-A2DF-65DEC129BF07}">
      <dgm:prSet/>
      <dgm:spPr/>
      <dgm:t>
        <a:bodyPr/>
        <a:lstStyle/>
        <a:p>
          <a:endParaRPr lang="en-US"/>
        </a:p>
      </dgm:t>
    </dgm:pt>
    <dgm:pt modelId="{B4B1610B-73E6-49E5-A2F3-2D4237063FD3}" type="sibTrans" cxnId="{7BD62E01-867A-48D7-A2DF-65DEC129BF07}">
      <dgm:prSet/>
      <dgm:spPr/>
      <dgm:t>
        <a:bodyPr/>
        <a:lstStyle/>
        <a:p>
          <a:endParaRPr lang="en-US"/>
        </a:p>
      </dgm:t>
    </dgm:pt>
    <dgm:pt modelId="{6B1F87C4-70C4-4120-B095-BA5FE6B582BF}">
      <dgm:prSet/>
      <dgm:spPr/>
      <dgm:t>
        <a:bodyPr/>
        <a:lstStyle/>
        <a:p>
          <a:r>
            <a:rPr lang="en-US"/>
            <a:t>Quan hệ cộng sinh:</a:t>
          </a:r>
        </a:p>
      </dgm:t>
    </dgm:pt>
    <dgm:pt modelId="{4516DEF0-6F30-4878-808E-2B8B8B378778}" type="parTrans" cxnId="{182C312F-2280-4D51-9203-B51D00056252}">
      <dgm:prSet/>
      <dgm:spPr/>
      <dgm:t>
        <a:bodyPr/>
        <a:lstStyle/>
        <a:p>
          <a:endParaRPr lang="en-US"/>
        </a:p>
      </dgm:t>
    </dgm:pt>
    <dgm:pt modelId="{5A274583-DEA2-49D8-B201-0DF85D8D5CD0}" type="sibTrans" cxnId="{182C312F-2280-4D51-9203-B51D00056252}">
      <dgm:prSet/>
      <dgm:spPr/>
      <dgm:t>
        <a:bodyPr/>
        <a:lstStyle/>
        <a:p>
          <a:endParaRPr lang="en-US"/>
        </a:p>
      </dgm:t>
    </dgm:pt>
    <dgm:pt modelId="{E757AFD9-1EAE-49B0-9892-33F69AD7605D}">
      <dgm:prSet/>
      <dgm:spPr/>
      <dgm:t>
        <a:bodyPr/>
        <a:lstStyle/>
        <a:p>
          <a:r>
            <a:rPr lang="en-US"/>
            <a:t>+Vật chủ: môi trường âm đạo</a:t>
          </a:r>
        </a:p>
      </dgm:t>
    </dgm:pt>
    <dgm:pt modelId="{F1FE9CD5-9106-4AA0-903D-984AFA70AFD3}" type="parTrans" cxnId="{A6D14E7F-193A-4DE9-BE11-49C828023994}">
      <dgm:prSet/>
      <dgm:spPr/>
      <dgm:t>
        <a:bodyPr/>
        <a:lstStyle/>
        <a:p>
          <a:endParaRPr lang="en-US"/>
        </a:p>
      </dgm:t>
    </dgm:pt>
    <dgm:pt modelId="{70F77C90-7EC7-4DAC-98C6-BD0EEB275ED9}" type="sibTrans" cxnId="{A6D14E7F-193A-4DE9-BE11-49C828023994}">
      <dgm:prSet/>
      <dgm:spPr/>
      <dgm:t>
        <a:bodyPr/>
        <a:lstStyle/>
        <a:p>
          <a:endParaRPr lang="en-US"/>
        </a:p>
      </dgm:t>
    </dgm:pt>
    <dgm:pt modelId="{809B94F9-E9AD-4EF1-B25C-E407567856E8}">
      <dgm:prSet/>
      <dgm:spPr/>
      <dgm:t>
        <a:bodyPr/>
        <a:lstStyle/>
        <a:p>
          <a:r>
            <a:rPr lang="en-US"/>
            <a:t>+Vy khuẩn: các ký sinh vật</a:t>
          </a:r>
        </a:p>
      </dgm:t>
    </dgm:pt>
    <dgm:pt modelId="{AA50BB97-BC98-4D0F-9170-9BBB7CA3F287}" type="parTrans" cxnId="{3A906A08-4A71-415C-88ED-32C7A3A1C429}">
      <dgm:prSet/>
      <dgm:spPr/>
      <dgm:t>
        <a:bodyPr/>
        <a:lstStyle/>
        <a:p>
          <a:endParaRPr lang="en-US"/>
        </a:p>
      </dgm:t>
    </dgm:pt>
    <dgm:pt modelId="{5F4FAC0F-ECBF-46D3-BA81-7189C12A1C96}" type="sibTrans" cxnId="{3A906A08-4A71-415C-88ED-32C7A3A1C429}">
      <dgm:prSet/>
      <dgm:spPr/>
      <dgm:t>
        <a:bodyPr/>
        <a:lstStyle/>
        <a:p>
          <a:endParaRPr lang="en-US"/>
        </a:p>
      </dgm:t>
    </dgm:pt>
    <dgm:pt modelId="{D060B48F-5D9D-4315-8994-E1425650355B}">
      <dgm:prSet/>
      <dgm:spPr/>
      <dgm:t>
        <a:bodyPr/>
        <a:lstStyle/>
        <a:p>
          <a:r>
            <a:rPr lang="en-US"/>
            <a:t>Dịch âm đạo chứa 10^8-10^9 VK/ml</a:t>
          </a:r>
        </a:p>
      </dgm:t>
    </dgm:pt>
    <dgm:pt modelId="{D3250224-2257-4C89-A158-801F33E727DE}" type="parTrans" cxnId="{DB325804-3406-460B-B4BE-D665D2861430}">
      <dgm:prSet/>
      <dgm:spPr/>
      <dgm:t>
        <a:bodyPr/>
        <a:lstStyle/>
        <a:p>
          <a:endParaRPr lang="en-US"/>
        </a:p>
      </dgm:t>
    </dgm:pt>
    <dgm:pt modelId="{3E17C5C7-814B-4EE8-B53A-1AF66CDC9A03}" type="sibTrans" cxnId="{DB325804-3406-460B-B4BE-D665D2861430}">
      <dgm:prSet/>
      <dgm:spPr/>
      <dgm:t>
        <a:bodyPr/>
        <a:lstStyle/>
        <a:p>
          <a:endParaRPr lang="en-US"/>
        </a:p>
      </dgm:t>
    </dgm:pt>
    <dgm:pt modelId="{DDBBCD71-F9A3-E440-A914-B8D69B5FE818}" type="pres">
      <dgm:prSet presAssocID="{8EBA9830-3008-4B2C-826C-18FD50CAADD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E2A573-EAF1-C642-B250-0B4DCDA4CEB0}" type="pres">
      <dgm:prSet presAssocID="{5BF8F961-14C7-4B16-ACFA-07843235F8C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089D34-A922-474F-A664-FCAB50D5E1AA}" type="pres">
      <dgm:prSet presAssocID="{5BF8F961-14C7-4B16-ACFA-07843235F8CA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C28B6-B839-244E-AB3F-8900F63249E9}" type="pres">
      <dgm:prSet presAssocID="{6B1F87C4-70C4-4120-B095-BA5FE6B582B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0E886-6FC2-9A4B-82B0-3D0A202760F9}" type="pres">
      <dgm:prSet presAssocID="{6B1F87C4-70C4-4120-B095-BA5FE6B582B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39DA05-3659-5549-925C-BF5683411D94}" type="pres">
      <dgm:prSet presAssocID="{D060B48F-5D9D-4315-8994-E1425650355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6A30A3-4192-7B4D-A209-D3D7346040E0}" type="presOf" srcId="{F294263E-C5C4-479B-B750-E56B728269C0}" destId="{36089D34-A922-474F-A664-FCAB50D5E1AA}" srcOrd="0" destOrd="0" presId="urn:microsoft.com/office/officeart/2005/8/layout/vList2"/>
    <dgm:cxn modelId="{4FFFE77C-D378-4BDD-A3D2-690A2730D09C}" srcId="{5BF8F961-14C7-4B16-ACFA-07843235F8CA}" destId="{F294263E-C5C4-479B-B750-E56B728269C0}" srcOrd="0" destOrd="0" parTransId="{BCDC8741-19A3-4DD5-8C32-82C501A127F6}" sibTransId="{67C794CF-63E6-41BB-9EE8-FB9DD63284B7}"/>
    <dgm:cxn modelId="{C7B19EBB-31D4-9E44-B89E-6523B547B1DA}" type="presOf" srcId="{B6037408-C1E5-488B-8EB2-D0D5EA9E0C16}" destId="{36089D34-A922-474F-A664-FCAB50D5E1AA}" srcOrd="0" destOrd="1" presId="urn:microsoft.com/office/officeart/2005/8/layout/vList2"/>
    <dgm:cxn modelId="{182C312F-2280-4D51-9203-B51D00056252}" srcId="{8EBA9830-3008-4B2C-826C-18FD50CAADDE}" destId="{6B1F87C4-70C4-4120-B095-BA5FE6B582BF}" srcOrd="1" destOrd="0" parTransId="{4516DEF0-6F30-4878-808E-2B8B8B378778}" sibTransId="{5A274583-DEA2-49D8-B201-0DF85D8D5CD0}"/>
    <dgm:cxn modelId="{4909A11F-72E7-F04D-9924-3D74D83485C6}" type="presOf" srcId="{8EBA9830-3008-4B2C-826C-18FD50CAADDE}" destId="{DDBBCD71-F9A3-E440-A914-B8D69B5FE818}" srcOrd="0" destOrd="0" presId="urn:microsoft.com/office/officeart/2005/8/layout/vList2"/>
    <dgm:cxn modelId="{25B1DA5D-7A82-AE49-9F59-ADCD1754C9DB}" type="presOf" srcId="{6B1F87C4-70C4-4120-B095-BA5FE6B582BF}" destId="{22EC28B6-B839-244E-AB3F-8900F63249E9}" srcOrd="0" destOrd="0" presId="urn:microsoft.com/office/officeart/2005/8/layout/vList2"/>
    <dgm:cxn modelId="{4CFF61C7-D85C-43FB-B1FC-0410F176B491}" srcId="{8EBA9830-3008-4B2C-826C-18FD50CAADDE}" destId="{5BF8F961-14C7-4B16-ACFA-07843235F8CA}" srcOrd="0" destOrd="0" parTransId="{89A98133-504D-4A21-B668-6D59927DC107}" sibTransId="{D6F1639A-CC92-4BAC-8F77-7677C7CEF2BD}"/>
    <dgm:cxn modelId="{8807D610-DCA7-6340-B02C-F6710A6DF8D4}" type="presOf" srcId="{809B94F9-E9AD-4EF1-B25C-E407567856E8}" destId="{BA90E886-6FC2-9A4B-82B0-3D0A202760F9}" srcOrd="0" destOrd="1" presId="urn:microsoft.com/office/officeart/2005/8/layout/vList2"/>
    <dgm:cxn modelId="{0C529814-347D-A34F-A6AA-5DEDFED3EEC7}" type="presOf" srcId="{D060B48F-5D9D-4315-8994-E1425650355B}" destId="{C539DA05-3659-5549-925C-BF5683411D94}" srcOrd="0" destOrd="0" presId="urn:microsoft.com/office/officeart/2005/8/layout/vList2"/>
    <dgm:cxn modelId="{A6BAE5DA-86FC-BC4E-970C-1C317A1989CC}" type="presOf" srcId="{5BF8F961-14C7-4B16-ACFA-07843235F8CA}" destId="{32E2A573-EAF1-C642-B250-0B4DCDA4CEB0}" srcOrd="0" destOrd="0" presId="urn:microsoft.com/office/officeart/2005/8/layout/vList2"/>
    <dgm:cxn modelId="{3A906A08-4A71-415C-88ED-32C7A3A1C429}" srcId="{6B1F87C4-70C4-4120-B095-BA5FE6B582BF}" destId="{809B94F9-E9AD-4EF1-B25C-E407567856E8}" srcOrd="1" destOrd="0" parTransId="{AA50BB97-BC98-4D0F-9170-9BBB7CA3F287}" sibTransId="{5F4FAC0F-ECBF-46D3-BA81-7189C12A1C96}"/>
    <dgm:cxn modelId="{078549DF-0BF0-5441-8FD3-791A52821BD9}" type="presOf" srcId="{E757AFD9-1EAE-49B0-9892-33F69AD7605D}" destId="{BA90E886-6FC2-9A4B-82B0-3D0A202760F9}" srcOrd="0" destOrd="0" presId="urn:microsoft.com/office/officeart/2005/8/layout/vList2"/>
    <dgm:cxn modelId="{A6D14E7F-193A-4DE9-BE11-49C828023994}" srcId="{6B1F87C4-70C4-4120-B095-BA5FE6B582BF}" destId="{E757AFD9-1EAE-49B0-9892-33F69AD7605D}" srcOrd="0" destOrd="0" parTransId="{F1FE9CD5-9106-4AA0-903D-984AFA70AFD3}" sibTransId="{70F77C90-7EC7-4DAC-98C6-BD0EEB275ED9}"/>
    <dgm:cxn modelId="{DB325804-3406-460B-B4BE-D665D2861430}" srcId="{8EBA9830-3008-4B2C-826C-18FD50CAADDE}" destId="{D060B48F-5D9D-4315-8994-E1425650355B}" srcOrd="2" destOrd="0" parTransId="{D3250224-2257-4C89-A158-801F33E727DE}" sibTransId="{3E17C5C7-814B-4EE8-B53A-1AF66CDC9A03}"/>
    <dgm:cxn modelId="{7BD62E01-867A-48D7-A2DF-65DEC129BF07}" srcId="{5BF8F961-14C7-4B16-ACFA-07843235F8CA}" destId="{B6037408-C1E5-488B-8EB2-D0D5EA9E0C16}" srcOrd="1" destOrd="0" parTransId="{3B3CC75D-BD96-4911-8993-381B94441527}" sibTransId="{B4B1610B-73E6-49E5-A2F3-2D4237063FD3}"/>
    <dgm:cxn modelId="{99D98EF8-48FD-6D4E-8C20-762998B6BDEF}" type="presParOf" srcId="{DDBBCD71-F9A3-E440-A914-B8D69B5FE818}" destId="{32E2A573-EAF1-C642-B250-0B4DCDA4CEB0}" srcOrd="0" destOrd="0" presId="urn:microsoft.com/office/officeart/2005/8/layout/vList2"/>
    <dgm:cxn modelId="{6A834990-6842-BC41-86CF-73352C7E4240}" type="presParOf" srcId="{DDBBCD71-F9A3-E440-A914-B8D69B5FE818}" destId="{36089D34-A922-474F-A664-FCAB50D5E1AA}" srcOrd="1" destOrd="0" presId="urn:microsoft.com/office/officeart/2005/8/layout/vList2"/>
    <dgm:cxn modelId="{6007D5A6-7934-8946-A658-694C47A86803}" type="presParOf" srcId="{DDBBCD71-F9A3-E440-A914-B8D69B5FE818}" destId="{22EC28B6-B839-244E-AB3F-8900F63249E9}" srcOrd="2" destOrd="0" presId="urn:microsoft.com/office/officeart/2005/8/layout/vList2"/>
    <dgm:cxn modelId="{AC49C33A-6A4E-774A-A07C-B4518F94EC53}" type="presParOf" srcId="{DDBBCD71-F9A3-E440-A914-B8D69B5FE818}" destId="{BA90E886-6FC2-9A4B-82B0-3D0A202760F9}" srcOrd="3" destOrd="0" presId="urn:microsoft.com/office/officeart/2005/8/layout/vList2"/>
    <dgm:cxn modelId="{9EF2EFF9-8392-D248-9B37-8BC2BBFB1C11}" type="presParOf" srcId="{DDBBCD71-F9A3-E440-A914-B8D69B5FE818}" destId="{C539DA05-3659-5549-925C-BF5683411D9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BB8AF7-63E7-4360-A8AE-789CDCD1156A}" type="doc">
      <dgm:prSet loTypeId="urn:microsoft.com/office/officeart/2005/8/layout/vList2" loCatId="list" qsTypeId="urn:microsoft.com/office/officeart/2005/8/quickstyle/simple3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56CA7E85-B30D-47F4-8BD0-4AF6E3E65AF5}">
      <dgm:prSet/>
      <dgm:spPr/>
      <dgm:t>
        <a:bodyPr/>
        <a:lstStyle/>
        <a:p>
          <a:r>
            <a:rPr lang="en-US" b="0" i="0" baseline="0"/>
            <a:t>Lactobaccillus</a:t>
          </a:r>
          <a:endParaRPr lang="en-US"/>
        </a:p>
      </dgm:t>
    </dgm:pt>
    <dgm:pt modelId="{FC3B3CB5-3D76-4858-93AB-51B2032FA1C7}" type="parTrans" cxnId="{0EA8EA69-86A7-478E-9FF3-642434E74DB1}">
      <dgm:prSet/>
      <dgm:spPr/>
      <dgm:t>
        <a:bodyPr/>
        <a:lstStyle/>
        <a:p>
          <a:endParaRPr lang="en-US"/>
        </a:p>
      </dgm:t>
    </dgm:pt>
    <dgm:pt modelId="{BAA5E67B-7E57-401E-BDA6-0C6194D92457}" type="sibTrans" cxnId="{0EA8EA69-86A7-478E-9FF3-642434E74DB1}">
      <dgm:prSet/>
      <dgm:spPr/>
      <dgm:t>
        <a:bodyPr/>
        <a:lstStyle/>
        <a:p>
          <a:endParaRPr lang="en-US"/>
        </a:p>
      </dgm:t>
    </dgm:pt>
    <dgm:pt modelId="{626EF697-3514-464D-A7B9-3920DC8DA820}">
      <dgm:prSet/>
      <dgm:spPr/>
      <dgm:t>
        <a:bodyPr/>
        <a:lstStyle/>
        <a:p>
          <a:r>
            <a:rPr lang="en-US" b="0" i="0" baseline="0"/>
            <a:t>Chiếm ưu thế trong khuẩn hệ</a:t>
          </a:r>
          <a:endParaRPr lang="en-US"/>
        </a:p>
      </dgm:t>
    </dgm:pt>
    <dgm:pt modelId="{48E3DCB0-2D0D-47DA-8B00-064DC08103C9}" type="parTrans" cxnId="{03A4D6BB-471C-4758-924B-C1057BFCFC6B}">
      <dgm:prSet/>
      <dgm:spPr/>
      <dgm:t>
        <a:bodyPr/>
        <a:lstStyle/>
        <a:p>
          <a:endParaRPr lang="en-US"/>
        </a:p>
      </dgm:t>
    </dgm:pt>
    <dgm:pt modelId="{46C8F30F-2AE6-49C7-B67E-C9EF598CF3B5}" type="sibTrans" cxnId="{03A4D6BB-471C-4758-924B-C1057BFCFC6B}">
      <dgm:prSet/>
      <dgm:spPr/>
      <dgm:t>
        <a:bodyPr/>
        <a:lstStyle/>
        <a:p>
          <a:endParaRPr lang="en-US"/>
        </a:p>
      </dgm:t>
    </dgm:pt>
    <dgm:pt modelId="{214E501B-EA8F-400D-A9B7-0F7855D6E14F}">
      <dgm:prSet/>
      <dgm:spPr/>
      <dgm:t>
        <a:bodyPr/>
        <a:lstStyle/>
        <a:p>
          <a:r>
            <a:rPr lang="en-US" b="0" i="0" baseline="0"/>
            <a:t>VK hình que, Gr(+), kỵ khí không bắt buộc</a:t>
          </a:r>
          <a:endParaRPr lang="en-US"/>
        </a:p>
      </dgm:t>
    </dgm:pt>
    <dgm:pt modelId="{D111978F-4283-4E0C-9860-524643026783}" type="parTrans" cxnId="{C55EBC0A-B911-4526-B069-0A2C10D6B018}">
      <dgm:prSet/>
      <dgm:spPr/>
      <dgm:t>
        <a:bodyPr/>
        <a:lstStyle/>
        <a:p>
          <a:endParaRPr lang="en-US"/>
        </a:p>
      </dgm:t>
    </dgm:pt>
    <dgm:pt modelId="{1CDA2668-7C5E-4A0C-943C-D4D7666B2B2A}" type="sibTrans" cxnId="{C55EBC0A-B911-4526-B069-0A2C10D6B018}">
      <dgm:prSet/>
      <dgm:spPr/>
      <dgm:t>
        <a:bodyPr/>
        <a:lstStyle/>
        <a:p>
          <a:endParaRPr lang="en-US"/>
        </a:p>
      </dgm:t>
    </dgm:pt>
    <dgm:pt modelId="{BC561055-7C30-4AB9-BEA4-703C9D037DEF}">
      <dgm:prSet/>
      <dgm:spPr/>
      <dgm:t>
        <a:bodyPr/>
        <a:lstStyle/>
        <a:p>
          <a:r>
            <a:rPr lang="en-US" b="0" i="0" baseline="0"/>
            <a:t>Gồm 4 chủng:</a:t>
          </a:r>
          <a:endParaRPr lang="en-US"/>
        </a:p>
      </dgm:t>
    </dgm:pt>
    <dgm:pt modelId="{9431A71B-A277-4316-AF9B-3A1F678B429C}" type="parTrans" cxnId="{9D2D014A-4A46-41F5-9174-A42EC913E590}">
      <dgm:prSet/>
      <dgm:spPr/>
      <dgm:t>
        <a:bodyPr/>
        <a:lstStyle/>
        <a:p>
          <a:endParaRPr lang="en-US"/>
        </a:p>
      </dgm:t>
    </dgm:pt>
    <dgm:pt modelId="{14382121-580C-415E-AE1A-CF768A4E269C}" type="sibTrans" cxnId="{9D2D014A-4A46-41F5-9174-A42EC913E590}">
      <dgm:prSet/>
      <dgm:spPr/>
      <dgm:t>
        <a:bodyPr/>
        <a:lstStyle/>
        <a:p>
          <a:endParaRPr lang="en-US"/>
        </a:p>
      </dgm:t>
    </dgm:pt>
    <dgm:pt modelId="{13CA36AE-149A-49A2-8019-FF474DAB544F}">
      <dgm:prSet/>
      <dgm:spPr/>
      <dgm:t>
        <a:bodyPr/>
        <a:lstStyle/>
        <a:p>
          <a:r>
            <a:rPr lang="en-US" b="0" i="0" baseline="0"/>
            <a:t>+L.crispatus</a:t>
          </a:r>
          <a:endParaRPr lang="en-US"/>
        </a:p>
      </dgm:t>
    </dgm:pt>
    <dgm:pt modelId="{AAB9F5C2-1BA1-4BF5-89F4-1EE6F384AA8D}" type="parTrans" cxnId="{42FEEF8F-DB0B-409F-A527-DCD04DE2B311}">
      <dgm:prSet/>
      <dgm:spPr/>
      <dgm:t>
        <a:bodyPr/>
        <a:lstStyle/>
        <a:p>
          <a:endParaRPr lang="en-US"/>
        </a:p>
      </dgm:t>
    </dgm:pt>
    <dgm:pt modelId="{43BF146C-EE62-4CEC-8977-0BA277934388}" type="sibTrans" cxnId="{42FEEF8F-DB0B-409F-A527-DCD04DE2B311}">
      <dgm:prSet/>
      <dgm:spPr/>
      <dgm:t>
        <a:bodyPr/>
        <a:lstStyle/>
        <a:p>
          <a:endParaRPr lang="en-US"/>
        </a:p>
      </dgm:t>
    </dgm:pt>
    <dgm:pt modelId="{2F153A30-FD20-409B-9D5B-A64F638400C0}">
      <dgm:prSet/>
      <dgm:spPr/>
      <dgm:t>
        <a:bodyPr/>
        <a:lstStyle/>
        <a:p>
          <a:r>
            <a:rPr lang="en-US" b="0" i="0" baseline="0"/>
            <a:t>+L.iners</a:t>
          </a:r>
          <a:endParaRPr lang="en-US"/>
        </a:p>
      </dgm:t>
    </dgm:pt>
    <dgm:pt modelId="{9A6DD1A8-33A9-4B08-936B-7CCFD2EE5CE0}" type="parTrans" cxnId="{7BAC49CB-4FA0-4E01-8B3C-DA42DF12FCA3}">
      <dgm:prSet/>
      <dgm:spPr/>
      <dgm:t>
        <a:bodyPr/>
        <a:lstStyle/>
        <a:p>
          <a:endParaRPr lang="en-US"/>
        </a:p>
      </dgm:t>
    </dgm:pt>
    <dgm:pt modelId="{3498E00A-085A-4D36-97FF-4F52F073FF52}" type="sibTrans" cxnId="{7BAC49CB-4FA0-4E01-8B3C-DA42DF12FCA3}">
      <dgm:prSet/>
      <dgm:spPr/>
      <dgm:t>
        <a:bodyPr/>
        <a:lstStyle/>
        <a:p>
          <a:endParaRPr lang="en-US"/>
        </a:p>
      </dgm:t>
    </dgm:pt>
    <dgm:pt modelId="{E3ACE013-7031-4D0C-9620-9BF289056A8D}">
      <dgm:prSet/>
      <dgm:spPr/>
      <dgm:t>
        <a:bodyPr/>
        <a:lstStyle/>
        <a:p>
          <a:r>
            <a:rPr lang="en-US" b="0" i="0" baseline="0"/>
            <a:t>+L.gasseri</a:t>
          </a:r>
          <a:endParaRPr lang="en-US"/>
        </a:p>
      </dgm:t>
    </dgm:pt>
    <dgm:pt modelId="{B956048D-E144-4B80-8CB1-35E708367493}" type="parTrans" cxnId="{2AA0E896-EEBC-4DDD-A183-DBA2437A9895}">
      <dgm:prSet/>
      <dgm:spPr/>
      <dgm:t>
        <a:bodyPr/>
        <a:lstStyle/>
        <a:p>
          <a:endParaRPr lang="en-US"/>
        </a:p>
      </dgm:t>
    </dgm:pt>
    <dgm:pt modelId="{8E9C76FA-5792-43A9-AC35-5D7BE41C723C}" type="sibTrans" cxnId="{2AA0E896-EEBC-4DDD-A183-DBA2437A9895}">
      <dgm:prSet/>
      <dgm:spPr/>
      <dgm:t>
        <a:bodyPr/>
        <a:lstStyle/>
        <a:p>
          <a:endParaRPr lang="en-US"/>
        </a:p>
      </dgm:t>
    </dgm:pt>
    <dgm:pt modelId="{5FFE9D04-22E0-4125-8261-61FD1CD87AED}">
      <dgm:prSet/>
      <dgm:spPr/>
      <dgm:t>
        <a:bodyPr/>
        <a:lstStyle/>
        <a:p>
          <a:r>
            <a:rPr lang="en-US" b="0" i="0" baseline="0"/>
            <a:t>+L.jensenii</a:t>
          </a:r>
          <a:endParaRPr lang="en-US"/>
        </a:p>
      </dgm:t>
    </dgm:pt>
    <dgm:pt modelId="{32A95C5C-E051-4073-A84A-179014A79CC8}" type="parTrans" cxnId="{86E6CF57-4C55-45C4-ADB8-DDB9C277B167}">
      <dgm:prSet/>
      <dgm:spPr/>
      <dgm:t>
        <a:bodyPr/>
        <a:lstStyle/>
        <a:p>
          <a:endParaRPr lang="en-US"/>
        </a:p>
      </dgm:t>
    </dgm:pt>
    <dgm:pt modelId="{BD612993-0778-4B92-93CA-E7A9629C490D}" type="sibTrans" cxnId="{86E6CF57-4C55-45C4-ADB8-DDB9C277B167}">
      <dgm:prSet/>
      <dgm:spPr/>
      <dgm:t>
        <a:bodyPr/>
        <a:lstStyle/>
        <a:p>
          <a:endParaRPr lang="en-US"/>
        </a:p>
      </dgm:t>
    </dgm:pt>
    <dgm:pt modelId="{307F6B7D-C4EF-3546-BAA5-4D7521E14B36}" type="pres">
      <dgm:prSet presAssocID="{57BB8AF7-63E7-4360-A8AE-789CDCD1156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4AC530-0AD0-1146-B84F-5959D4F9C3A9}" type="pres">
      <dgm:prSet presAssocID="{56CA7E85-B30D-47F4-8BD0-4AF6E3E65AF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FA7282-4C6E-794A-A124-D078A99702B0}" type="pres">
      <dgm:prSet presAssocID="{BAA5E67B-7E57-401E-BDA6-0C6194D92457}" presName="spacer" presStyleCnt="0"/>
      <dgm:spPr/>
    </dgm:pt>
    <dgm:pt modelId="{CEE293C2-C535-D247-BA0C-7A659EAC924B}" type="pres">
      <dgm:prSet presAssocID="{626EF697-3514-464D-A7B9-3920DC8DA82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8D6A0C-5B43-F241-929C-0C357C1AB074}" type="pres">
      <dgm:prSet presAssocID="{46C8F30F-2AE6-49C7-B67E-C9EF598CF3B5}" presName="spacer" presStyleCnt="0"/>
      <dgm:spPr/>
    </dgm:pt>
    <dgm:pt modelId="{1A1C2A66-C072-2F4A-BEF4-B50B893CB5E8}" type="pres">
      <dgm:prSet presAssocID="{214E501B-EA8F-400D-A9B7-0F7855D6E14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5F5AB8-8E94-144C-A356-10AD92702064}" type="pres">
      <dgm:prSet presAssocID="{1CDA2668-7C5E-4A0C-943C-D4D7666B2B2A}" presName="spacer" presStyleCnt="0"/>
      <dgm:spPr/>
    </dgm:pt>
    <dgm:pt modelId="{4EF2794F-3B7E-D04F-932A-963F486BEA25}" type="pres">
      <dgm:prSet presAssocID="{BC561055-7C30-4AB9-BEA4-703C9D037DE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17BF9-0B78-3E4F-B4D6-F4035F77C1E9}" type="pres">
      <dgm:prSet presAssocID="{BC561055-7C30-4AB9-BEA4-703C9D037DE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159E4D-9DCF-444D-869B-09ADD2BBCB73}" type="presOf" srcId="{626EF697-3514-464D-A7B9-3920DC8DA820}" destId="{CEE293C2-C535-D247-BA0C-7A659EAC924B}" srcOrd="0" destOrd="0" presId="urn:microsoft.com/office/officeart/2005/8/layout/vList2"/>
    <dgm:cxn modelId="{03A4D6BB-471C-4758-924B-C1057BFCFC6B}" srcId="{57BB8AF7-63E7-4360-A8AE-789CDCD1156A}" destId="{626EF697-3514-464D-A7B9-3920DC8DA820}" srcOrd="1" destOrd="0" parTransId="{48E3DCB0-2D0D-47DA-8B00-064DC08103C9}" sibTransId="{46C8F30F-2AE6-49C7-B67E-C9EF598CF3B5}"/>
    <dgm:cxn modelId="{18E8DA5E-F226-4F44-A724-7E63640F2C12}" type="presOf" srcId="{13CA36AE-149A-49A2-8019-FF474DAB544F}" destId="{1E717BF9-0B78-3E4F-B4D6-F4035F77C1E9}" srcOrd="0" destOrd="0" presId="urn:microsoft.com/office/officeart/2005/8/layout/vList2"/>
    <dgm:cxn modelId="{857C4AA9-5644-CA46-B421-6B519C8155B0}" type="presOf" srcId="{57BB8AF7-63E7-4360-A8AE-789CDCD1156A}" destId="{307F6B7D-C4EF-3546-BAA5-4D7521E14B36}" srcOrd="0" destOrd="0" presId="urn:microsoft.com/office/officeart/2005/8/layout/vList2"/>
    <dgm:cxn modelId="{7BAC49CB-4FA0-4E01-8B3C-DA42DF12FCA3}" srcId="{BC561055-7C30-4AB9-BEA4-703C9D037DEF}" destId="{2F153A30-FD20-409B-9D5B-A64F638400C0}" srcOrd="1" destOrd="0" parTransId="{9A6DD1A8-33A9-4B08-936B-7CCFD2EE5CE0}" sibTransId="{3498E00A-085A-4D36-97FF-4F52F073FF52}"/>
    <dgm:cxn modelId="{DDB01EC7-616E-4245-9488-08C232AE93C8}" type="presOf" srcId="{BC561055-7C30-4AB9-BEA4-703C9D037DEF}" destId="{4EF2794F-3B7E-D04F-932A-963F486BEA25}" srcOrd="0" destOrd="0" presId="urn:microsoft.com/office/officeart/2005/8/layout/vList2"/>
    <dgm:cxn modelId="{408AE536-4B96-F841-9B60-E8B3D184F4E7}" type="presOf" srcId="{214E501B-EA8F-400D-A9B7-0F7855D6E14F}" destId="{1A1C2A66-C072-2F4A-BEF4-B50B893CB5E8}" srcOrd="0" destOrd="0" presId="urn:microsoft.com/office/officeart/2005/8/layout/vList2"/>
    <dgm:cxn modelId="{42FEEF8F-DB0B-409F-A527-DCD04DE2B311}" srcId="{BC561055-7C30-4AB9-BEA4-703C9D037DEF}" destId="{13CA36AE-149A-49A2-8019-FF474DAB544F}" srcOrd="0" destOrd="0" parTransId="{AAB9F5C2-1BA1-4BF5-89F4-1EE6F384AA8D}" sibTransId="{43BF146C-EE62-4CEC-8977-0BA277934388}"/>
    <dgm:cxn modelId="{0EA8EA69-86A7-478E-9FF3-642434E74DB1}" srcId="{57BB8AF7-63E7-4360-A8AE-789CDCD1156A}" destId="{56CA7E85-B30D-47F4-8BD0-4AF6E3E65AF5}" srcOrd="0" destOrd="0" parTransId="{FC3B3CB5-3D76-4858-93AB-51B2032FA1C7}" sibTransId="{BAA5E67B-7E57-401E-BDA6-0C6194D92457}"/>
    <dgm:cxn modelId="{91AC6811-374E-574A-A25F-2833031B29B0}" type="presOf" srcId="{56CA7E85-B30D-47F4-8BD0-4AF6E3E65AF5}" destId="{BA4AC530-0AD0-1146-B84F-5959D4F9C3A9}" srcOrd="0" destOrd="0" presId="urn:microsoft.com/office/officeart/2005/8/layout/vList2"/>
    <dgm:cxn modelId="{C55EBC0A-B911-4526-B069-0A2C10D6B018}" srcId="{57BB8AF7-63E7-4360-A8AE-789CDCD1156A}" destId="{214E501B-EA8F-400D-A9B7-0F7855D6E14F}" srcOrd="2" destOrd="0" parTransId="{D111978F-4283-4E0C-9860-524643026783}" sibTransId="{1CDA2668-7C5E-4A0C-943C-D4D7666B2B2A}"/>
    <dgm:cxn modelId="{F03DF830-B97A-0B42-85C9-1AB0F2AE2A19}" type="presOf" srcId="{5FFE9D04-22E0-4125-8261-61FD1CD87AED}" destId="{1E717BF9-0B78-3E4F-B4D6-F4035F77C1E9}" srcOrd="0" destOrd="3" presId="urn:microsoft.com/office/officeart/2005/8/layout/vList2"/>
    <dgm:cxn modelId="{9D2D014A-4A46-41F5-9174-A42EC913E590}" srcId="{57BB8AF7-63E7-4360-A8AE-789CDCD1156A}" destId="{BC561055-7C30-4AB9-BEA4-703C9D037DEF}" srcOrd="3" destOrd="0" parTransId="{9431A71B-A277-4316-AF9B-3A1F678B429C}" sibTransId="{14382121-580C-415E-AE1A-CF768A4E269C}"/>
    <dgm:cxn modelId="{1E759C1E-10EE-7E40-BEB3-7C9B4CC0DECA}" type="presOf" srcId="{E3ACE013-7031-4D0C-9620-9BF289056A8D}" destId="{1E717BF9-0B78-3E4F-B4D6-F4035F77C1E9}" srcOrd="0" destOrd="2" presId="urn:microsoft.com/office/officeart/2005/8/layout/vList2"/>
    <dgm:cxn modelId="{2AA0E896-EEBC-4DDD-A183-DBA2437A9895}" srcId="{BC561055-7C30-4AB9-BEA4-703C9D037DEF}" destId="{E3ACE013-7031-4D0C-9620-9BF289056A8D}" srcOrd="2" destOrd="0" parTransId="{B956048D-E144-4B80-8CB1-35E708367493}" sibTransId="{8E9C76FA-5792-43A9-AC35-5D7BE41C723C}"/>
    <dgm:cxn modelId="{74D8F218-909C-904A-B44B-352BC9A2B80F}" type="presOf" srcId="{2F153A30-FD20-409B-9D5B-A64F638400C0}" destId="{1E717BF9-0B78-3E4F-B4D6-F4035F77C1E9}" srcOrd="0" destOrd="1" presId="urn:microsoft.com/office/officeart/2005/8/layout/vList2"/>
    <dgm:cxn modelId="{86E6CF57-4C55-45C4-ADB8-DDB9C277B167}" srcId="{BC561055-7C30-4AB9-BEA4-703C9D037DEF}" destId="{5FFE9D04-22E0-4125-8261-61FD1CD87AED}" srcOrd="3" destOrd="0" parTransId="{32A95C5C-E051-4073-A84A-179014A79CC8}" sibTransId="{BD612993-0778-4B92-93CA-E7A9629C490D}"/>
    <dgm:cxn modelId="{F32BB578-7E6B-EE40-ACA1-E484D8BB3CDB}" type="presParOf" srcId="{307F6B7D-C4EF-3546-BAA5-4D7521E14B36}" destId="{BA4AC530-0AD0-1146-B84F-5959D4F9C3A9}" srcOrd="0" destOrd="0" presId="urn:microsoft.com/office/officeart/2005/8/layout/vList2"/>
    <dgm:cxn modelId="{1EDF6CD4-73FF-1746-A32D-DF2D9CDDB5E5}" type="presParOf" srcId="{307F6B7D-C4EF-3546-BAA5-4D7521E14B36}" destId="{46FA7282-4C6E-794A-A124-D078A99702B0}" srcOrd="1" destOrd="0" presId="urn:microsoft.com/office/officeart/2005/8/layout/vList2"/>
    <dgm:cxn modelId="{99B69FC0-8D35-564A-A972-DDDA1622EC7A}" type="presParOf" srcId="{307F6B7D-C4EF-3546-BAA5-4D7521E14B36}" destId="{CEE293C2-C535-D247-BA0C-7A659EAC924B}" srcOrd="2" destOrd="0" presId="urn:microsoft.com/office/officeart/2005/8/layout/vList2"/>
    <dgm:cxn modelId="{55F27DA4-C1FA-5B49-A414-C7B7233724FC}" type="presParOf" srcId="{307F6B7D-C4EF-3546-BAA5-4D7521E14B36}" destId="{0C8D6A0C-5B43-F241-929C-0C357C1AB074}" srcOrd="3" destOrd="0" presId="urn:microsoft.com/office/officeart/2005/8/layout/vList2"/>
    <dgm:cxn modelId="{C9E2B15A-8949-4647-B5DC-78D7E7C9530E}" type="presParOf" srcId="{307F6B7D-C4EF-3546-BAA5-4D7521E14B36}" destId="{1A1C2A66-C072-2F4A-BEF4-B50B893CB5E8}" srcOrd="4" destOrd="0" presId="urn:microsoft.com/office/officeart/2005/8/layout/vList2"/>
    <dgm:cxn modelId="{9ED31599-FFA4-DB49-9984-9E533CEC9653}" type="presParOf" srcId="{307F6B7D-C4EF-3546-BAA5-4D7521E14B36}" destId="{7C5F5AB8-8E94-144C-A356-10AD92702064}" srcOrd="5" destOrd="0" presId="urn:microsoft.com/office/officeart/2005/8/layout/vList2"/>
    <dgm:cxn modelId="{32808230-50F4-9046-98E2-C03C63C8314E}" type="presParOf" srcId="{307F6B7D-C4EF-3546-BAA5-4D7521E14B36}" destId="{4EF2794F-3B7E-D04F-932A-963F486BEA25}" srcOrd="6" destOrd="0" presId="urn:microsoft.com/office/officeart/2005/8/layout/vList2"/>
    <dgm:cxn modelId="{198E921C-3913-8343-9ABF-9832C9923BF7}" type="presParOf" srcId="{307F6B7D-C4EF-3546-BAA5-4D7521E14B36}" destId="{1E717BF9-0B78-3E4F-B4D6-F4035F77C1E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D5551A-B920-4097-8FC2-A72D6A06B91F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561CF32-E2C5-448C-927E-1471E3B538C0}">
      <dgm:prSet/>
      <dgm:spPr/>
      <dgm:t>
        <a:bodyPr/>
        <a:lstStyle/>
        <a:p>
          <a:r>
            <a:rPr lang="en-US" b="0" i="0" baseline="0"/>
            <a:t>Các khuẩn hệ khác nhau:</a:t>
          </a:r>
          <a:endParaRPr lang="en-US"/>
        </a:p>
      </dgm:t>
    </dgm:pt>
    <dgm:pt modelId="{DE3EBD94-7B5C-470D-B98F-5C32F1072F40}" type="parTrans" cxnId="{6BDDABA6-06EF-4E17-9707-DB30DDB66F2D}">
      <dgm:prSet/>
      <dgm:spPr/>
      <dgm:t>
        <a:bodyPr/>
        <a:lstStyle/>
        <a:p>
          <a:endParaRPr lang="en-US"/>
        </a:p>
      </dgm:t>
    </dgm:pt>
    <dgm:pt modelId="{74D4AE0D-066B-403A-B7E7-0CBB439A4CDC}" type="sibTrans" cxnId="{6BDDABA6-06EF-4E17-9707-DB30DDB66F2D}">
      <dgm:prSet/>
      <dgm:spPr/>
      <dgm:t>
        <a:bodyPr/>
        <a:lstStyle/>
        <a:p>
          <a:endParaRPr lang="en-US"/>
        </a:p>
      </dgm:t>
    </dgm:pt>
    <dgm:pt modelId="{6600F03C-9C5E-4B83-B730-EE949AB4CD60}">
      <dgm:prSet/>
      <dgm:spPr/>
      <dgm:t>
        <a:bodyPr/>
        <a:lstStyle/>
        <a:p>
          <a:r>
            <a:rPr lang="en-US" b="0" i="0" baseline="0"/>
            <a:t>Do thay đổi để đáp ứng môi trường</a:t>
          </a:r>
          <a:endParaRPr lang="en-US"/>
        </a:p>
      </dgm:t>
    </dgm:pt>
    <dgm:pt modelId="{185B5723-266D-4B5C-AD2A-1D63307E7C93}" type="parTrans" cxnId="{DE78777F-1F81-4F8F-A8C2-492C0F9EC01F}">
      <dgm:prSet/>
      <dgm:spPr/>
      <dgm:t>
        <a:bodyPr/>
        <a:lstStyle/>
        <a:p>
          <a:endParaRPr lang="en-US"/>
        </a:p>
      </dgm:t>
    </dgm:pt>
    <dgm:pt modelId="{775D4B02-F945-4806-8B34-5CCF9ACCAA72}" type="sibTrans" cxnId="{DE78777F-1F81-4F8F-A8C2-492C0F9EC01F}">
      <dgm:prSet/>
      <dgm:spPr/>
      <dgm:t>
        <a:bodyPr/>
        <a:lstStyle/>
        <a:p>
          <a:endParaRPr lang="en-US"/>
        </a:p>
      </dgm:t>
    </dgm:pt>
    <dgm:pt modelId="{B790566F-B0BB-4FBB-95C0-EA48B60B5596}">
      <dgm:prSet/>
      <dgm:spPr/>
      <dgm:t>
        <a:bodyPr/>
        <a:lstStyle/>
        <a:p>
          <a:r>
            <a:rPr lang="en-US" b="0" i="0" baseline="0"/>
            <a:t>Vẫn đảm bảo chức năng của hệ</a:t>
          </a:r>
          <a:endParaRPr lang="en-US"/>
        </a:p>
      </dgm:t>
    </dgm:pt>
    <dgm:pt modelId="{5F0F0EE7-AB48-4A49-B062-AC72DEE0FAF7}" type="parTrans" cxnId="{BECB1AF0-DCE3-4CDF-9C9B-DCC017BA9D99}">
      <dgm:prSet/>
      <dgm:spPr/>
      <dgm:t>
        <a:bodyPr/>
        <a:lstStyle/>
        <a:p>
          <a:endParaRPr lang="en-US"/>
        </a:p>
      </dgm:t>
    </dgm:pt>
    <dgm:pt modelId="{BF883A01-CAC3-4BB0-9E77-4397E96890E4}" type="sibTrans" cxnId="{BECB1AF0-DCE3-4CDF-9C9B-DCC017BA9D99}">
      <dgm:prSet/>
      <dgm:spPr/>
      <dgm:t>
        <a:bodyPr/>
        <a:lstStyle/>
        <a:p>
          <a:endParaRPr lang="en-US"/>
        </a:p>
      </dgm:t>
    </dgm:pt>
    <dgm:pt modelId="{084948F4-7B75-42AB-B97F-7DF9D85B77F7}">
      <dgm:prSet/>
      <dgm:spPr/>
      <dgm:t>
        <a:bodyPr/>
        <a:lstStyle/>
        <a:p>
          <a:r>
            <a:rPr lang="en-US" b="0" i="0" baseline="0"/>
            <a:t>1/4 phụ nữ có khuẩn hệ:</a:t>
          </a:r>
          <a:endParaRPr lang="en-US"/>
        </a:p>
      </dgm:t>
    </dgm:pt>
    <dgm:pt modelId="{3AF9A846-2109-4E8F-BF66-37F3F28645F3}" type="parTrans" cxnId="{151F161B-9EFE-4D77-97DE-82CDEEF37E4A}">
      <dgm:prSet/>
      <dgm:spPr/>
      <dgm:t>
        <a:bodyPr/>
        <a:lstStyle/>
        <a:p>
          <a:endParaRPr lang="en-US"/>
        </a:p>
      </dgm:t>
    </dgm:pt>
    <dgm:pt modelId="{A8E8A9F1-C7DC-4FFE-9DA1-6FCFB90107C9}" type="sibTrans" cxnId="{151F161B-9EFE-4D77-97DE-82CDEEF37E4A}">
      <dgm:prSet/>
      <dgm:spPr/>
      <dgm:t>
        <a:bodyPr/>
        <a:lstStyle/>
        <a:p>
          <a:endParaRPr lang="en-US"/>
        </a:p>
      </dgm:t>
    </dgm:pt>
    <dgm:pt modelId="{5F126DDC-25DF-4E83-916C-66BD86C29C3F}">
      <dgm:prSet/>
      <dgm:spPr/>
      <dgm:t>
        <a:bodyPr/>
        <a:lstStyle/>
        <a:p>
          <a:r>
            <a:rPr lang="en-US" b="0" i="0" baseline="0"/>
            <a:t>Thiếu vắng lactobacillus</a:t>
          </a:r>
          <a:endParaRPr lang="en-US"/>
        </a:p>
      </dgm:t>
    </dgm:pt>
    <dgm:pt modelId="{920D942B-4BB9-423B-A1D7-9A9A6CD4F9B7}" type="parTrans" cxnId="{D2430C0D-B58A-4232-80D6-A61BEBBAE61B}">
      <dgm:prSet/>
      <dgm:spPr/>
      <dgm:t>
        <a:bodyPr/>
        <a:lstStyle/>
        <a:p>
          <a:endParaRPr lang="en-US"/>
        </a:p>
      </dgm:t>
    </dgm:pt>
    <dgm:pt modelId="{4D36F306-D265-4397-96A7-ACB333006F2A}" type="sibTrans" cxnId="{D2430C0D-B58A-4232-80D6-A61BEBBAE61B}">
      <dgm:prSet/>
      <dgm:spPr/>
      <dgm:t>
        <a:bodyPr/>
        <a:lstStyle/>
        <a:p>
          <a:endParaRPr lang="en-US"/>
        </a:p>
      </dgm:t>
    </dgm:pt>
    <dgm:pt modelId="{0442593E-CF08-4A24-A1B2-380DC1B47B4E}">
      <dgm:prSet/>
      <dgm:spPr/>
      <dgm:t>
        <a:bodyPr/>
        <a:lstStyle/>
        <a:p>
          <a:r>
            <a:rPr lang="en-US" b="0" i="0" baseline="0"/>
            <a:t>Vẫn đảm bảo chức năng bình thường</a:t>
          </a:r>
          <a:endParaRPr lang="en-US"/>
        </a:p>
      </dgm:t>
    </dgm:pt>
    <dgm:pt modelId="{7C3B8F6B-875C-4D73-8EF8-FE479D9BAE6F}" type="parTrans" cxnId="{CF445E0B-74D0-4D90-A33B-54F39D0C81D4}">
      <dgm:prSet/>
      <dgm:spPr/>
      <dgm:t>
        <a:bodyPr/>
        <a:lstStyle/>
        <a:p>
          <a:endParaRPr lang="en-US"/>
        </a:p>
      </dgm:t>
    </dgm:pt>
    <dgm:pt modelId="{0E96C584-4853-405D-BD56-67F57F4914B9}" type="sibTrans" cxnId="{CF445E0B-74D0-4D90-A33B-54F39D0C81D4}">
      <dgm:prSet/>
      <dgm:spPr/>
      <dgm:t>
        <a:bodyPr/>
        <a:lstStyle/>
        <a:p>
          <a:endParaRPr lang="en-US"/>
        </a:p>
      </dgm:t>
    </dgm:pt>
    <dgm:pt modelId="{BA5A79CB-60C6-44EA-947A-64ACDC59D3B6}">
      <dgm:prSet/>
      <dgm:spPr/>
      <dgm:t>
        <a:bodyPr/>
        <a:lstStyle/>
        <a:p>
          <a:r>
            <a:rPr lang="en-US" b="0" i="0" baseline="0"/>
            <a:t>—&gt; Khái niệm xây dựng dựa trên chức năng bảo vệ</a:t>
          </a:r>
          <a:endParaRPr lang="en-US"/>
        </a:p>
      </dgm:t>
    </dgm:pt>
    <dgm:pt modelId="{2626C12A-90B7-408C-AEDB-4EC0AF958295}" type="parTrans" cxnId="{56388EA7-5060-42F8-9A6D-20969A1B5ED9}">
      <dgm:prSet/>
      <dgm:spPr/>
      <dgm:t>
        <a:bodyPr/>
        <a:lstStyle/>
        <a:p>
          <a:endParaRPr lang="en-US"/>
        </a:p>
      </dgm:t>
    </dgm:pt>
    <dgm:pt modelId="{D249353A-5BD9-4699-AC8F-8EBEA5638B35}" type="sibTrans" cxnId="{56388EA7-5060-42F8-9A6D-20969A1B5ED9}">
      <dgm:prSet/>
      <dgm:spPr/>
      <dgm:t>
        <a:bodyPr/>
        <a:lstStyle/>
        <a:p>
          <a:endParaRPr lang="en-US"/>
        </a:p>
      </dgm:t>
    </dgm:pt>
    <dgm:pt modelId="{D4967A64-D0B9-764D-9E3A-7C50D9D7A176}" type="pres">
      <dgm:prSet presAssocID="{39D5551A-B920-4097-8FC2-A72D6A06B91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73DAA6-C8BC-8C4A-922A-1465FABFF2F8}" type="pres">
      <dgm:prSet presAssocID="{D561CF32-E2C5-448C-927E-1471E3B538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116050-1A92-3349-B59D-91FF3A88CE2C}" type="pres">
      <dgm:prSet presAssocID="{D561CF32-E2C5-448C-927E-1471E3B538C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1D7CF-55BA-9343-AFC4-276BCC0C1E4E}" type="pres">
      <dgm:prSet presAssocID="{084948F4-7B75-42AB-B97F-7DF9D85B77F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AD3DC3-BAB4-6148-99E1-DB141B210B58}" type="pres">
      <dgm:prSet presAssocID="{084948F4-7B75-42AB-B97F-7DF9D85B77F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E60E3C-4675-8D41-9F0B-4A9094BE4E02}" type="pres">
      <dgm:prSet presAssocID="{BA5A79CB-60C6-44EA-947A-64ACDC59D3B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0005AF-3FB0-DC4C-B303-6DAE63CCE42D}" type="presOf" srcId="{D561CF32-E2C5-448C-927E-1471E3B538C0}" destId="{1473DAA6-C8BC-8C4A-922A-1465FABFF2F8}" srcOrd="0" destOrd="0" presId="urn:microsoft.com/office/officeart/2005/8/layout/vList2"/>
    <dgm:cxn modelId="{D36FE8A9-6D6E-1B4A-BBCB-87C6FF7EB5CE}" type="presOf" srcId="{BA5A79CB-60C6-44EA-947A-64ACDC59D3B6}" destId="{8FE60E3C-4675-8D41-9F0B-4A9094BE4E02}" srcOrd="0" destOrd="0" presId="urn:microsoft.com/office/officeart/2005/8/layout/vList2"/>
    <dgm:cxn modelId="{D18A0E80-E0C6-524C-BCAC-6899CE565115}" type="presOf" srcId="{39D5551A-B920-4097-8FC2-A72D6A06B91F}" destId="{D4967A64-D0B9-764D-9E3A-7C50D9D7A176}" srcOrd="0" destOrd="0" presId="urn:microsoft.com/office/officeart/2005/8/layout/vList2"/>
    <dgm:cxn modelId="{DCBD3E61-25D4-FF4D-B0B5-EAE4121F979E}" type="presOf" srcId="{5F126DDC-25DF-4E83-916C-66BD86C29C3F}" destId="{6AAD3DC3-BAB4-6148-99E1-DB141B210B58}" srcOrd="0" destOrd="0" presId="urn:microsoft.com/office/officeart/2005/8/layout/vList2"/>
    <dgm:cxn modelId="{4193A475-978C-8E40-95F7-1B6FF46A9A60}" type="presOf" srcId="{084948F4-7B75-42AB-B97F-7DF9D85B77F7}" destId="{33D1D7CF-55BA-9343-AFC4-276BCC0C1E4E}" srcOrd="0" destOrd="0" presId="urn:microsoft.com/office/officeart/2005/8/layout/vList2"/>
    <dgm:cxn modelId="{151F161B-9EFE-4D77-97DE-82CDEEF37E4A}" srcId="{39D5551A-B920-4097-8FC2-A72D6A06B91F}" destId="{084948F4-7B75-42AB-B97F-7DF9D85B77F7}" srcOrd="1" destOrd="0" parTransId="{3AF9A846-2109-4E8F-BF66-37F3F28645F3}" sibTransId="{A8E8A9F1-C7DC-4FFE-9DA1-6FCFB90107C9}"/>
    <dgm:cxn modelId="{DE78777F-1F81-4F8F-A8C2-492C0F9EC01F}" srcId="{D561CF32-E2C5-448C-927E-1471E3B538C0}" destId="{6600F03C-9C5E-4B83-B730-EE949AB4CD60}" srcOrd="0" destOrd="0" parTransId="{185B5723-266D-4B5C-AD2A-1D63307E7C93}" sibTransId="{775D4B02-F945-4806-8B34-5CCF9ACCAA72}"/>
    <dgm:cxn modelId="{70B71521-7C8E-514D-A68C-E06D1A3F4E94}" type="presOf" srcId="{6600F03C-9C5E-4B83-B730-EE949AB4CD60}" destId="{6E116050-1A92-3349-B59D-91FF3A88CE2C}" srcOrd="0" destOrd="0" presId="urn:microsoft.com/office/officeart/2005/8/layout/vList2"/>
    <dgm:cxn modelId="{CF445E0B-74D0-4D90-A33B-54F39D0C81D4}" srcId="{084948F4-7B75-42AB-B97F-7DF9D85B77F7}" destId="{0442593E-CF08-4A24-A1B2-380DC1B47B4E}" srcOrd="1" destOrd="0" parTransId="{7C3B8F6B-875C-4D73-8EF8-FE479D9BAE6F}" sibTransId="{0E96C584-4853-405D-BD56-67F57F4914B9}"/>
    <dgm:cxn modelId="{6BDDABA6-06EF-4E17-9707-DB30DDB66F2D}" srcId="{39D5551A-B920-4097-8FC2-A72D6A06B91F}" destId="{D561CF32-E2C5-448C-927E-1471E3B538C0}" srcOrd="0" destOrd="0" parTransId="{DE3EBD94-7B5C-470D-B98F-5C32F1072F40}" sibTransId="{74D4AE0D-066B-403A-B7E7-0CBB439A4CDC}"/>
    <dgm:cxn modelId="{DBC5390F-5291-7C4F-B67F-6F5B7E9266AC}" type="presOf" srcId="{0442593E-CF08-4A24-A1B2-380DC1B47B4E}" destId="{6AAD3DC3-BAB4-6148-99E1-DB141B210B58}" srcOrd="0" destOrd="1" presId="urn:microsoft.com/office/officeart/2005/8/layout/vList2"/>
    <dgm:cxn modelId="{BECB1AF0-DCE3-4CDF-9C9B-DCC017BA9D99}" srcId="{D561CF32-E2C5-448C-927E-1471E3B538C0}" destId="{B790566F-B0BB-4FBB-95C0-EA48B60B5596}" srcOrd="1" destOrd="0" parTransId="{5F0F0EE7-AB48-4A49-B062-AC72DEE0FAF7}" sibTransId="{BF883A01-CAC3-4BB0-9E77-4397E96890E4}"/>
    <dgm:cxn modelId="{56388EA7-5060-42F8-9A6D-20969A1B5ED9}" srcId="{39D5551A-B920-4097-8FC2-A72D6A06B91F}" destId="{BA5A79CB-60C6-44EA-947A-64ACDC59D3B6}" srcOrd="2" destOrd="0" parTransId="{2626C12A-90B7-408C-AEDB-4EC0AF958295}" sibTransId="{D249353A-5BD9-4699-AC8F-8EBEA5638B35}"/>
    <dgm:cxn modelId="{1D03DB02-889A-C148-98EF-E9FAB98C77A3}" type="presOf" srcId="{B790566F-B0BB-4FBB-95C0-EA48B60B5596}" destId="{6E116050-1A92-3349-B59D-91FF3A88CE2C}" srcOrd="0" destOrd="1" presId="urn:microsoft.com/office/officeart/2005/8/layout/vList2"/>
    <dgm:cxn modelId="{D2430C0D-B58A-4232-80D6-A61BEBBAE61B}" srcId="{084948F4-7B75-42AB-B97F-7DF9D85B77F7}" destId="{5F126DDC-25DF-4E83-916C-66BD86C29C3F}" srcOrd="0" destOrd="0" parTransId="{920D942B-4BB9-423B-A1D7-9A9A6CD4F9B7}" sibTransId="{4D36F306-D265-4397-96A7-ACB333006F2A}"/>
    <dgm:cxn modelId="{34662FD3-D930-DA4E-B15D-B2285925CA43}" type="presParOf" srcId="{D4967A64-D0B9-764D-9E3A-7C50D9D7A176}" destId="{1473DAA6-C8BC-8C4A-922A-1465FABFF2F8}" srcOrd="0" destOrd="0" presId="urn:microsoft.com/office/officeart/2005/8/layout/vList2"/>
    <dgm:cxn modelId="{D8422D81-FC17-8748-95D2-D112E743F875}" type="presParOf" srcId="{D4967A64-D0B9-764D-9E3A-7C50D9D7A176}" destId="{6E116050-1A92-3349-B59D-91FF3A88CE2C}" srcOrd="1" destOrd="0" presId="urn:microsoft.com/office/officeart/2005/8/layout/vList2"/>
    <dgm:cxn modelId="{4998420C-D37D-2F42-A6FD-8C4CF4EFB70E}" type="presParOf" srcId="{D4967A64-D0B9-764D-9E3A-7C50D9D7A176}" destId="{33D1D7CF-55BA-9343-AFC4-276BCC0C1E4E}" srcOrd="2" destOrd="0" presId="urn:microsoft.com/office/officeart/2005/8/layout/vList2"/>
    <dgm:cxn modelId="{2820ADB6-EF2C-8541-90DD-A6BED7359999}" type="presParOf" srcId="{D4967A64-D0B9-764D-9E3A-7C50D9D7A176}" destId="{6AAD3DC3-BAB4-6148-99E1-DB141B210B58}" srcOrd="3" destOrd="0" presId="urn:microsoft.com/office/officeart/2005/8/layout/vList2"/>
    <dgm:cxn modelId="{E8177BA0-B801-A547-81BE-730DFEA438CC}" type="presParOf" srcId="{D4967A64-D0B9-764D-9E3A-7C50D9D7A176}" destId="{8FE60E3C-4675-8D41-9F0B-4A9094BE4E0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E9AA3D-F493-4567-A2BD-6DD670247171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2F291B2-1FF8-48BC-96E8-CC9017ABDB7F}">
      <dgm:prSet/>
      <dgm:spPr/>
      <dgm:t>
        <a:bodyPr/>
        <a:lstStyle/>
        <a:p>
          <a:r>
            <a:rPr lang="en-GB" b="0" i="0" baseline="0"/>
            <a:t>Là tình trạng rối loạn VK âm đạo</a:t>
          </a:r>
          <a:endParaRPr lang="en-US"/>
        </a:p>
      </dgm:t>
    </dgm:pt>
    <dgm:pt modelId="{99245631-BF4A-4560-9921-FDDC61D8BC6C}" type="parTrans" cxnId="{6DF97CF6-0B6F-40BB-B041-3C3DA16984B5}">
      <dgm:prSet/>
      <dgm:spPr/>
      <dgm:t>
        <a:bodyPr/>
        <a:lstStyle/>
        <a:p>
          <a:endParaRPr lang="en-US"/>
        </a:p>
      </dgm:t>
    </dgm:pt>
    <dgm:pt modelId="{743E83B2-2C1B-498B-83FC-36BB05B31BC4}" type="sibTrans" cxnId="{6DF97CF6-0B6F-40BB-B041-3C3DA16984B5}">
      <dgm:prSet/>
      <dgm:spPr/>
      <dgm:t>
        <a:bodyPr/>
        <a:lstStyle/>
        <a:p>
          <a:endParaRPr lang="en-US"/>
        </a:p>
      </dgm:t>
    </dgm:pt>
    <dgm:pt modelId="{949446EC-73C9-4C03-A9A3-11FC9095AF4B}">
      <dgm:prSet/>
      <dgm:spPr/>
      <dgm:t>
        <a:bodyPr/>
        <a:lstStyle/>
        <a:p>
          <a:r>
            <a:rPr lang="en-GB" b="0" i="0" baseline="0"/>
            <a:t>Biểu hiện lâm sàng:</a:t>
          </a:r>
          <a:endParaRPr lang="en-US"/>
        </a:p>
      </dgm:t>
    </dgm:pt>
    <dgm:pt modelId="{BEE928C5-6C96-43F8-890F-CAED20BD29F4}" type="parTrans" cxnId="{052E1245-6F29-43A3-B586-E0DF90A5FC50}">
      <dgm:prSet/>
      <dgm:spPr/>
      <dgm:t>
        <a:bodyPr/>
        <a:lstStyle/>
        <a:p>
          <a:endParaRPr lang="en-US"/>
        </a:p>
      </dgm:t>
    </dgm:pt>
    <dgm:pt modelId="{34E727FB-7B99-4D0C-8899-072178D96E1A}" type="sibTrans" cxnId="{052E1245-6F29-43A3-B586-E0DF90A5FC50}">
      <dgm:prSet/>
      <dgm:spPr/>
      <dgm:t>
        <a:bodyPr/>
        <a:lstStyle/>
        <a:p>
          <a:endParaRPr lang="en-US"/>
        </a:p>
      </dgm:t>
    </dgm:pt>
    <dgm:pt modelId="{DC8FDD57-3FFD-43E7-8036-4208830CF6E7}">
      <dgm:prSet/>
      <dgm:spPr/>
      <dgm:t>
        <a:bodyPr/>
        <a:lstStyle/>
        <a:p>
          <a:r>
            <a:rPr lang="vi-VN" b="0" i="0" baseline="0"/>
            <a:t>- </a:t>
          </a:r>
          <a:r>
            <a:rPr lang="en-GB" b="0" i="0" baseline="0"/>
            <a:t>Tiết dịch âm đạo nặng mùi</a:t>
          </a:r>
          <a:endParaRPr lang="en-US"/>
        </a:p>
      </dgm:t>
    </dgm:pt>
    <dgm:pt modelId="{FAC1E3E8-DDA9-4101-AD12-40DB24A6069A}" type="parTrans" cxnId="{6868A160-BD62-44F8-BAE6-E88A0E903F16}">
      <dgm:prSet/>
      <dgm:spPr/>
      <dgm:t>
        <a:bodyPr/>
        <a:lstStyle/>
        <a:p>
          <a:endParaRPr lang="en-US"/>
        </a:p>
      </dgm:t>
    </dgm:pt>
    <dgm:pt modelId="{9A237418-764C-4466-B25F-B521C6F39B87}" type="sibTrans" cxnId="{6868A160-BD62-44F8-BAE6-E88A0E903F16}">
      <dgm:prSet/>
      <dgm:spPr/>
      <dgm:t>
        <a:bodyPr/>
        <a:lstStyle/>
        <a:p>
          <a:endParaRPr lang="en-US"/>
        </a:p>
      </dgm:t>
    </dgm:pt>
    <dgm:pt modelId="{417957D8-DC46-4F8E-B75B-D3504C88EE36}">
      <dgm:prSet/>
      <dgm:spPr/>
      <dgm:t>
        <a:bodyPr/>
        <a:lstStyle/>
        <a:p>
          <a:r>
            <a:rPr lang="vi-VN" b="0" i="0" baseline="0"/>
            <a:t>- K</a:t>
          </a:r>
          <a:r>
            <a:rPr lang="en-GB" b="0" i="0" baseline="0"/>
            <a:t>hông viêm</a:t>
          </a:r>
          <a:endParaRPr lang="en-US"/>
        </a:p>
      </dgm:t>
    </dgm:pt>
    <dgm:pt modelId="{AEEF7734-DC7B-4687-B7F6-0AC3789B3388}" type="parTrans" cxnId="{9A2D0D64-E522-42C0-9E80-4D0D6E8B2A3C}">
      <dgm:prSet/>
      <dgm:spPr/>
      <dgm:t>
        <a:bodyPr/>
        <a:lstStyle/>
        <a:p>
          <a:endParaRPr lang="en-US"/>
        </a:p>
      </dgm:t>
    </dgm:pt>
    <dgm:pt modelId="{1C806A7A-22F6-465A-85F4-5D1F35E37216}" type="sibTrans" cxnId="{9A2D0D64-E522-42C0-9E80-4D0D6E8B2A3C}">
      <dgm:prSet/>
      <dgm:spPr/>
      <dgm:t>
        <a:bodyPr/>
        <a:lstStyle/>
        <a:p>
          <a:endParaRPr lang="en-US"/>
        </a:p>
      </dgm:t>
    </dgm:pt>
    <dgm:pt modelId="{CC8C79EE-BD2A-41E4-A639-415D784EA20B}">
      <dgm:prSet/>
      <dgm:spPr/>
      <dgm:t>
        <a:bodyPr/>
        <a:lstStyle/>
        <a:p>
          <a:r>
            <a:rPr lang="vi-VN" b="0" i="0" baseline="0"/>
            <a:t>- </a:t>
          </a:r>
          <a:r>
            <a:rPr lang="en-GB" b="0" i="0" baseline="0"/>
            <a:t>Ít triệu chứng khác</a:t>
          </a:r>
          <a:br>
            <a:rPr lang="en-GB" b="0" i="0" baseline="0"/>
          </a:br>
          <a:endParaRPr lang="en-US"/>
        </a:p>
      </dgm:t>
    </dgm:pt>
    <dgm:pt modelId="{54DDCE48-993F-44EF-ADF2-D28C1D3B1767}" type="parTrans" cxnId="{279AB5E5-6A4F-4FC6-9CE1-DD635E81F89A}">
      <dgm:prSet/>
      <dgm:spPr/>
      <dgm:t>
        <a:bodyPr/>
        <a:lstStyle/>
        <a:p>
          <a:endParaRPr lang="en-US"/>
        </a:p>
      </dgm:t>
    </dgm:pt>
    <dgm:pt modelId="{257DA7E6-F486-4E9E-B82F-E21A3E3EBD23}" type="sibTrans" cxnId="{279AB5E5-6A4F-4FC6-9CE1-DD635E81F89A}">
      <dgm:prSet/>
      <dgm:spPr/>
      <dgm:t>
        <a:bodyPr/>
        <a:lstStyle/>
        <a:p>
          <a:endParaRPr lang="en-US"/>
        </a:p>
      </dgm:t>
    </dgm:pt>
    <dgm:pt modelId="{16E8FC01-0458-9242-A5D1-921108F06A1B}" type="pres">
      <dgm:prSet presAssocID="{89E9AA3D-F493-4567-A2BD-6DD67024717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6A662D-B1F0-404D-BB56-49545AC9C316}" type="pres">
      <dgm:prSet presAssocID="{32F291B2-1FF8-48BC-96E8-CC9017ABDB7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4475F-3E93-AC42-91E1-76C5F35C85D3}" type="pres">
      <dgm:prSet presAssocID="{743E83B2-2C1B-498B-83FC-36BB05B31BC4}" presName="spacer" presStyleCnt="0"/>
      <dgm:spPr/>
    </dgm:pt>
    <dgm:pt modelId="{A9CF0F30-1067-7345-AE32-8C25B8F3F557}" type="pres">
      <dgm:prSet presAssocID="{949446EC-73C9-4C03-A9A3-11FC9095AF4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A45FEC-66EE-E948-B8CF-08024DE7F374}" type="pres">
      <dgm:prSet presAssocID="{949446EC-73C9-4C03-A9A3-11FC9095AF4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2D0D64-E522-42C0-9E80-4D0D6E8B2A3C}" srcId="{949446EC-73C9-4C03-A9A3-11FC9095AF4B}" destId="{417957D8-DC46-4F8E-B75B-D3504C88EE36}" srcOrd="1" destOrd="0" parTransId="{AEEF7734-DC7B-4687-B7F6-0AC3789B3388}" sibTransId="{1C806A7A-22F6-465A-85F4-5D1F35E37216}"/>
    <dgm:cxn modelId="{279AB5E5-6A4F-4FC6-9CE1-DD635E81F89A}" srcId="{949446EC-73C9-4C03-A9A3-11FC9095AF4B}" destId="{CC8C79EE-BD2A-41E4-A639-415D784EA20B}" srcOrd="2" destOrd="0" parTransId="{54DDCE48-993F-44EF-ADF2-D28C1D3B1767}" sibTransId="{257DA7E6-F486-4E9E-B82F-E21A3E3EBD23}"/>
    <dgm:cxn modelId="{052E1245-6F29-43A3-B586-E0DF90A5FC50}" srcId="{89E9AA3D-F493-4567-A2BD-6DD670247171}" destId="{949446EC-73C9-4C03-A9A3-11FC9095AF4B}" srcOrd="1" destOrd="0" parTransId="{BEE928C5-6C96-43F8-890F-CAED20BD29F4}" sibTransId="{34E727FB-7B99-4D0C-8899-072178D96E1A}"/>
    <dgm:cxn modelId="{31568735-9728-E749-866A-1EDFA80E4238}" type="presOf" srcId="{89E9AA3D-F493-4567-A2BD-6DD670247171}" destId="{16E8FC01-0458-9242-A5D1-921108F06A1B}" srcOrd="0" destOrd="0" presId="urn:microsoft.com/office/officeart/2005/8/layout/vList2"/>
    <dgm:cxn modelId="{69AD63AE-D240-4948-B082-62EB5E2A28A6}" type="presOf" srcId="{DC8FDD57-3FFD-43E7-8036-4208830CF6E7}" destId="{1DA45FEC-66EE-E948-B8CF-08024DE7F374}" srcOrd="0" destOrd="0" presId="urn:microsoft.com/office/officeart/2005/8/layout/vList2"/>
    <dgm:cxn modelId="{1718A47E-1BD5-464A-8A8B-F0A60F3860B7}" type="presOf" srcId="{CC8C79EE-BD2A-41E4-A639-415D784EA20B}" destId="{1DA45FEC-66EE-E948-B8CF-08024DE7F374}" srcOrd="0" destOrd="2" presId="urn:microsoft.com/office/officeart/2005/8/layout/vList2"/>
    <dgm:cxn modelId="{8E4BFECC-A12E-E741-A142-4D63D82722CE}" type="presOf" srcId="{32F291B2-1FF8-48BC-96E8-CC9017ABDB7F}" destId="{CC6A662D-B1F0-404D-BB56-49545AC9C316}" srcOrd="0" destOrd="0" presId="urn:microsoft.com/office/officeart/2005/8/layout/vList2"/>
    <dgm:cxn modelId="{B4728527-0669-DC40-A3ED-34E27A4303F0}" type="presOf" srcId="{949446EC-73C9-4C03-A9A3-11FC9095AF4B}" destId="{A9CF0F30-1067-7345-AE32-8C25B8F3F557}" srcOrd="0" destOrd="0" presId="urn:microsoft.com/office/officeart/2005/8/layout/vList2"/>
    <dgm:cxn modelId="{28F45447-7B19-E94D-B717-63A570991226}" type="presOf" srcId="{417957D8-DC46-4F8E-B75B-D3504C88EE36}" destId="{1DA45FEC-66EE-E948-B8CF-08024DE7F374}" srcOrd="0" destOrd="1" presId="urn:microsoft.com/office/officeart/2005/8/layout/vList2"/>
    <dgm:cxn modelId="{6868A160-BD62-44F8-BAE6-E88A0E903F16}" srcId="{949446EC-73C9-4C03-A9A3-11FC9095AF4B}" destId="{DC8FDD57-3FFD-43E7-8036-4208830CF6E7}" srcOrd="0" destOrd="0" parTransId="{FAC1E3E8-DDA9-4101-AD12-40DB24A6069A}" sibTransId="{9A237418-764C-4466-B25F-B521C6F39B87}"/>
    <dgm:cxn modelId="{6DF97CF6-0B6F-40BB-B041-3C3DA16984B5}" srcId="{89E9AA3D-F493-4567-A2BD-6DD670247171}" destId="{32F291B2-1FF8-48BC-96E8-CC9017ABDB7F}" srcOrd="0" destOrd="0" parTransId="{99245631-BF4A-4560-9921-FDDC61D8BC6C}" sibTransId="{743E83B2-2C1B-498B-83FC-36BB05B31BC4}"/>
    <dgm:cxn modelId="{3D663A1F-5FC7-5048-9232-2BF298497A75}" type="presParOf" srcId="{16E8FC01-0458-9242-A5D1-921108F06A1B}" destId="{CC6A662D-B1F0-404D-BB56-49545AC9C316}" srcOrd="0" destOrd="0" presId="urn:microsoft.com/office/officeart/2005/8/layout/vList2"/>
    <dgm:cxn modelId="{4D451265-0E82-F642-A7E3-83AEB5AC2632}" type="presParOf" srcId="{16E8FC01-0458-9242-A5D1-921108F06A1B}" destId="{12C4475F-3E93-AC42-91E1-76C5F35C85D3}" srcOrd="1" destOrd="0" presId="urn:microsoft.com/office/officeart/2005/8/layout/vList2"/>
    <dgm:cxn modelId="{C09A5D21-C111-F347-A504-B9943A915339}" type="presParOf" srcId="{16E8FC01-0458-9242-A5D1-921108F06A1B}" destId="{A9CF0F30-1067-7345-AE32-8C25B8F3F557}" srcOrd="2" destOrd="0" presId="urn:microsoft.com/office/officeart/2005/8/layout/vList2"/>
    <dgm:cxn modelId="{B5A2FDD4-85C1-2740-86CB-44D926E3C57E}" type="presParOf" srcId="{16E8FC01-0458-9242-A5D1-921108F06A1B}" destId="{1DA45FEC-66EE-E948-B8CF-08024DE7F37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45EF6A-699D-421A-BC60-3A214AD0ABF4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C1A87157-8045-4784-BA33-215254DCECBC}">
      <dgm:prSet/>
      <dgm:spPr/>
      <dgm:t>
        <a:bodyPr/>
        <a:lstStyle/>
        <a:p>
          <a:r>
            <a:rPr lang="en-US" b="0" i="0" baseline="0"/>
            <a:t>Tiêu chuẩn Amsel</a:t>
          </a:r>
          <a:endParaRPr lang="en-US"/>
        </a:p>
      </dgm:t>
    </dgm:pt>
    <dgm:pt modelId="{DB378C98-E118-44B4-942A-49BC8DEE9D55}" type="parTrans" cxnId="{3D3D9919-0DE5-449D-832B-C9B4A574C564}">
      <dgm:prSet/>
      <dgm:spPr/>
      <dgm:t>
        <a:bodyPr/>
        <a:lstStyle/>
        <a:p>
          <a:endParaRPr lang="en-US"/>
        </a:p>
      </dgm:t>
    </dgm:pt>
    <dgm:pt modelId="{3CFE98C3-66C1-417C-B43F-C809F06A4AE8}" type="sibTrans" cxnId="{3D3D9919-0DE5-449D-832B-C9B4A574C564}">
      <dgm:prSet/>
      <dgm:spPr/>
      <dgm:t>
        <a:bodyPr/>
        <a:lstStyle/>
        <a:p>
          <a:endParaRPr lang="en-US"/>
        </a:p>
      </dgm:t>
    </dgm:pt>
    <dgm:pt modelId="{07BC0069-E247-4F90-A109-57279BE0F184}">
      <dgm:prSet/>
      <dgm:spPr/>
      <dgm:t>
        <a:bodyPr/>
        <a:lstStyle/>
        <a:p>
          <a:r>
            <a:rPr lang="en-US" b="0" i="0" baseline="0"/>
            <a:t>Dùng cho chẩn đoán BV</a:t>
          </a:r>
          <a:endParaRPr lang="en-US"/>
        </a:p>
      </dgm:t>
    </dgm:pt>
    <dgm:pt modelId="{FD8065CA-24C4-4382-A556-0C4E47865E53}" type="parTrans" cxnId="{BC488F77-94D2-4AAB-A7E7-F3B868C76C8E}">
      <dgm:prSet/>
      <dgm:spPr/>
      <dgm:t>
        <a:bodyPr/>
        <a:lstStyle/>
        <a:p>
          <a:endParaRPr lang="en-US"/>
        </a:p>
      </dgm:t>
    </dgm:pt>
    <dgm:pt modelId="{38E6BB65-A2E4-499C-B87B-ECDD1131ED59}" type="sibTrans" cxnId="{BC488F77-94D2-4AAB-A7E7-F3B868C76C8E}">
      <dgm:prSet/>
      <dgm:spPr/>
      <dgm:t>
        <a:bodyPr/>
        <a:lstStyle/>
        <a:p>
          <a:endParaRPr lang="en-US"/>
        </a:p>
      </dgm:t>
    </dgm:pt>
    <dgm:pt modelId="{CF35FFC8-BC0A-4B77-A32A-695F7C03DD4E}">
      <dgm:prSet/>
      <dgm:spPr/>
      <dgm:t>
        <a:bodyPr/>
        <a:lstStyle/>
        <a:p>
          <a:r>
            <a:rPr lang="en-US" b="0" i="0" baseline="0"/>
            <a:t>Se và Sp là 70% và 94%</a:t>
          </a:r>
          <a:endParaRPr lang="en-US"/>
        </a:p>
      </dgm:t>
    </dgm:pt>
    <dgm:pt modelId="{8258038A-5C76-4EB9-8F4C-32782891D22A}" type="parTrans" cxnId="{BC01A89A-303B-4DB8-942F-AD6085E678D6}">
      <dgm:prSet/>
      <dgm:spPr/>
      <dgm:t>
        <a:bodyPr/>
        <a:lstStyle/>
        <a:p>
          <a:endParaRPr lang="en-US"/>
        </a:p>
      </dgm:t>
    </dgm:pt>
    <dgm:pt modelId="{F833F239-1083-44C5-8357-8EFB65C952E4}" type="sibTrans" cxnId="{BC01A89A-303B-4DB8-942F-AD6085E678D6}">
      <dgm:prSet/>
      <dgm:spPr/>
      <dgm:t>
        <a:bodyPr/>
        <a:lstStyle/>
        <a:p>
          <a:endParaRPr lang="en-US"/>
        </a:p>
      </dgm:t>
    </dgm:pt>
    <dgm:pt modelId="{A0D6C3B7-D5BD-473F-97F9-0BFC3FE787B3}">
      <dgm:prSet/>
      <dgm:spPr/>
      <dgm:t>
        <a:bodyPr/>
        <a:lstStyle/>
        <a:p>
          <a:r>
            <a:rPr lang="en-US" b="0" i="0" baseline="0"/>
            <a:t>Cần 3/4 tiêu chuẩn sau:</a:t>
          </a:r>
          <a:endParaRPr lang="en-US"/>
        </a:p>
      </dgm:t>
    </dgm:pt>
    <dgm:pt modelId="{D04A50A1-AB6E-4B01-850D-F45EFF24B8E7}" type="parTrans" cxnId="{98C70EE1-0EF8-4EBA-A1E6-AB0527C3F1FA}">
      <dgm:prSet/>
      <dgm:spPr/>
      <dgm:t>
        <a:bodyPr/>
        <a:lstStyle/>
        <a:p>
          <a:endParaRPr lang="en-US"/>
        </a:p>
      </dgm:t>
    </dgm:pt>
    <dgm:pt modelId="{35C40EA1-E12C-4CD1-86A8-6F27C07774C0}" type="sibTrans" cxnId="{98C70EE1-0EF8-4EBA-A1E6-AB0527C3F1FA}">
      <dgm:prSet/>
      <dgm:spPr/>
      <dgm:t>
        <a:bodyPr/>
        <a:lstStyle/>
        <a:p>
          <a:endParaRPr lang="en-US"/>
        </a:p>
      </dgm:t>
    </dgm:pt>
    <dgm:pt modelId="{BCC242AE-7A5F-4D29-AF71-68114AD0614E}">
      <dgm:prSet/>
      <dgm:spPr/>
      <dgm:t>
        <a:bodyPr/>
        <a:lstStyle/>
        <a:p>
          <a:r>
            <a:rPr lang="en-US" b="0" i="0" baseline="0"/>
            <a:t>+Dịch trắng xám, nặng mùi, không viêm</a:t>
          </a:r>
          <a:endParaRPr lang="en-US"/>
        </a:p>
      </dgm:t>
    </dgm:pt>
    <dgm:pt modelId="{4DE025F4-F71A-42EA-A853-B2E317182950}" type="parTrans" cxnId="{0CDF5C34-ACDD-44EF-B33A-F648709B24DE}">
      <dgm:prSet/>
      <dgm:spPr/>
      <dgm:t>
        <a:bodyPr/>
        <a:lstStyle/>
        <a:p>
          <a:endParaRPr lang="en-US"/>
        </a:p>
      </dgm:t>
    </dgm:pt>
    <dgm:pt modelId="{BC582BA6-ED3B-48E5-AF4B-02B58E7DD7A3}" type="sibTrans" cxnId="{0CDF5C34-ACDD-44EF-B33A-F648709B24DE}">
      <dgm:prSet/>
      <dgm:spPr/>
      <dgm:t>
        <a:bodyPr/>
        <a:lstStyle/>
        <a:p>
          <a:endParaRPr lang="en-US"/>
        </a:p>
      </dgm:t>
    </dgm:pt>
    <dgm:pt modelId="{7C70B480-8232-410F-B7AD-CC8E4EF26612}">
      <dgm:prSet/>
      <dgm:spPr/>
      <dgm:t>
        <a:bodyPr/>
        <a:lstStyle/>
        <a:p>
          <a:r>
            <a:rPr lang="en-US" b="0" i="0" baseline="0"/>
            <a:t>+Clue cells / phiến âm đạo</a:t>
          </a:r>
          <a:endParaRPr lang="en-US"/>
        </a:p>
      </dgm:t>
    </dgm:pt>
    <dgm:pt modelId="{CB5D482D-CFD3-4FA7-849A-182331C7C654}" type="parTrans" cxnId="{1BF10E19-FB17-436D-8F09-993194177855}">
      <dgm:prSet/>
      <dgm:spPr/>
      <dgm:t>
        <a:bodyPr/>
        <a:lstStyle/>
        <a:p>
          <a:endParaRPr lang="en-US"/>
        </a:p>
      </dgm:t>
    </dgm:pt>
    <dgm:pt modelId="{B74F182C-3492-478C-9196-BDC775E89A74}" type="sibTrans" cxnId="{1BF10E19-FB17-436D-8F09-993194177855}">
      <dgm:prSet/>
      <dgm:spPr/>
      <dgm:t>
        <a:bodyPr/>
        <a:lstStyle/>
        <a:p>
          <a:endParaRPr lang="en-US"/>
        </a:p>
      </dgm:t>
    </dgm:pt>
    <dgm:pt modelId="{240C9312-0933-4526-8A58-822E1E8AD966}">
      <dgm:prSet/>
      <dgm:spPr/>
      <dgm:t>
        <a:bodyPr/>
        <a:lstStyle/>
        <a:p>
          <a:r>
            <a:rPr lang="en-US" b="0" i="0" baseline="0"/>
            <a:t>+pH dịch âm đạo &gt; 4.5</a:t>
          </a:r>
          <a:endParaRPr lang="en-US"/>
        </a:p>
      </dgm:t>
    </dgm:pt>
    <dgm:pt modelId="{745FE5D6-A6ED-49FC-951E-5F6CDE8A11F7}" type="parTrans" cxnId="{045E1892-A64C-4099-93CD-F8CC4871307F}">
      <dgm:prSet/>
      <dgm:spPr/>
      <dgm:t>
        <a:bodyPr/>
        <a:lstStyle/>
        <a:p>
          <a:endParaRPr lang="en-US"/>
        </a:p>
      </dgm:t>
    </dgm:pt>
    <dgm:pt modelId="{515DD2E4-8C59-4335-BE0C-01049D951B62}" type="sibTrans" cxnId="{045E1892-A64C-4099-93CD-F8CC4871307F}">
      <dgm:prSet/>
      <dgm:spPr/>
      <dgm:t>
        <a:bodyPr/>
        <a:lstStyle/>
        <a:p>
          <a:endParaRPr lang="en-US"/>
        </a:p>
      </dgm:t>
    </dgm:pt>
    <dgm:pt modelId="{225315D4-C9E5-42CF-B281-F43F7B094C56}">
      <dgm:prSet/>
      <dgm:spPr/>
      <dgm:t>
        <a:bodyPr/>
        <a:lstStyle/>
        <a:p>
          <a:r>
            <a:rPr lang="en-US" b="0" i="0" baseline="0"/>
            <a:t>+Trước/sau test KOH: dịch ÂĐ mùi cá thối </a:t>
          </a:r>
          <a:endParaRPr lang="en-US"/>
        </a:p>
      </dgm:t>
    </dgm:pt>
    <dgm:pt modelId="{854B1780-EBBA-4AA2-8E50-4C61C0C6CC05}" type="parTrans" cxnId="{2C561403-C071-446C-8A9B-B1BB79697093}">
      <dgm:prSet/>
      <dgm:spPr/>
      <dgm:t>
        <a:bodyPr/>
        <a:lstStyle/>
        <a:p>
          <a:endParaRPr lang="en-US"/>
        </a:p>
      </dgm:t>
    </dgm:pt>
    <dgm:pt modelId="{FF9E2803-FEA6-440F-AF5B-87D56F506B88}" type="sibTrans" cxnId="{2C561403-C071-446C-8A9B-B1BB79697093}">
      <dgm:prSet/>
      <dgm:spPr/>
      <dgm:t>
        <a:bodyPr/>
        <a:lstStyle/>
        <a:p>
          <a:endParaRPr lang="en-US"/>
        </a:p>
      </dgm:t>
    </dgm:pt>
    <dgm:pt modelId="{F786392A-E77A-484E-B2D7-37B58F6397B5}" type="pres">
      <dgm:prSet presAssocID="{5E45EF6A-699D-421A-BC60-3A214AD0ABF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1D7F90-42D6-EB42-9995-D8AB93EC4C0B}" type="pres">
      <dgm:prSet presAssocID="{C1A87157-8045-4784-BA33-215254DCECB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21339-4ED5-CD4B-A9E1-F3AF30569751}" type="pres">
      <dgm:prSet presAssocID="{C1A87157-8045-4784-BA33-215254DCECB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083735-1974-A344-90FB-F44A1A4017CD}" type="presOf" srcId="{C1A87157-8045-4784-BA33-215254DCECBC}" destId="{A01D7F90-42D6-EB42-9995-D8AB93EC4C0B}" srcOrd="0" destOrd="0" presId="urn:microsoft.com/office/officeart/2005/8/layout/vList2"/>
    <dgm:cxn modelId="{3D3D9919-0DE5-449D-832B-C9B4A574C564}" srcId="{5E45EF6A-699D-421A-BC60-3A214AD0ABF4}" destId="{C1A87157-8045-4784-BA33-215254DCECBC}" srcOrd="0" destOrd="0" parTransId="{DB378C98-E118-44B4-942A-49BC8DEE9D55}" sibTransId="{3CFE98C3-66C1-417C-B43F-C809F06A4AE8}"/>
    <dgm:cxn modelId="{45B28C24-77B0-ED40-B8B7-F9DAFA61BBB1}" type="presOf" srcId="{225315D4-C9E5-42CF-B281-F43F7B094C56}" destId="{06B21339-4ED5-CD4B-A9E1-F3AF30569751}" srcOrd="0" destOrd="6" presId="urn:microsoft.com/office/officeart/2005/8/layout/vList2"/>
    <dgm:cxn modelId="{2C561403-C071-446C-8A9B-B1BB79697093}" srcId="{A0D6C3B7-D5BD-473F-97F9-0BFC3FE787B3}" destId="{225315D4-C9E5-42CF-B281-F43F7B094C56}" srcOrd="3" destOrd="0" parTransId="{854B1780-EBBA-4AA2-8E50-4C61C0C6CC05}" sibTransId="{FF9E2803-FEA6-440F-AF5B-87D56F506B88}"/>
    <dgm:cxn modelId="{BC488F77-94D2-4AAB-A7E7-F3B868C76C8E}" srcId="{C1A87157-8045-4784-BA33-215254DCECBC}" destId="{07BC0069-E247-4F90-A109-57279BE0F184}" srcOrd="0" destOrd="0" parTransId="{FD8065CA-24C4-4382-A556-0C4E47865E53}" sibTransId="{38E6BB65-A2E4-499C-B87B-ECDD1131ED59}"/>
    <dgm:cxn modelId="{ECB01718-C16D-2247-AD06-74FD364D5F65}" type="presOf" srcId="{5E45EF6A-699D-421A-BC60-3A214AD0ABF4}" destId="{F786392A-E77A-484E-B2D7-37B58F6397B5}" srcOrd="0" destOrd="0" presId="urn:microsoft.com/office/officeart/2005/8/layout/vList2"/>
    <dgm:cxn modelId="{0CDF5C34-ACDD-44EF-B33A-F648709B24DE}" srcId="{A0D6C3B7-D5BD-473F-97F9-0BFC3FE787B3}" destId="{BCC242AE-7A5F-4D29-AF71-68114AD0614E}" srcOrd="0" destOrd="0" parTransId="{4DE025F4-F71A-42EA-A853-B2E317182950}" sibTransId="{BC582BA6-ED3B-48E5-AF4B-02B58E7DD7A3}"/>
    <dgm:cxn modelId="{BCA455EA-3B2C-3346-9FAC-21A8B9BCFE7C}" type="presOf" srcId="{CF35FFC8-BC0A-4B77-A32A-695F7C03DD4E}" destId="{06B21339-4ED5-CD4B-A9E1-F3AF30569751}" srcOrd="0" destOrd="1" presId="urn:microsoft.com/office/officeart/2005/8/layout/vList2"/>
    <dgm:cxn modelId="{007EDCA9-8781-1648-AD9D-D817160C8F11}" type="presOf" srcId="{A0D6C3B7-D5BD-473F-97F9-0BFC3FE787B3}" destId="{06B21339-4ED5-CD4B-A9E1-F3AF30569751}" srcOrd="0" destOrd="2" presId="urn:microsoft.com/office/officeart/2005/8/layout/vList2"/>
    <dgm:cxn modelId="{48122E62-DFB1-E140-8FB8-0A71ABE4914D}" type="presOf" srcId="{7C70B480-8232-410F-B7AD-CC8E4EF26612}" destId="{06B21339-4ED5-CD4B-A9E1-F3AF30569751}" srcOrd="0" destOrd="4" presId="urn:microsoft.com/office/officeart/2005/8/layout/vList2"/>
    <dgm:cxn modelId="{97639A14-DD7B-DF4D-8D41-142821BE50E2}" type="presOf" srcId="{07BC0069-E247-4F90-A109-57279BE0F184}" destId="{06B21339-4ED5-CD4B-A9E1-F3AF30569751}" srcOrd="0" destOrd="0" presId="urn:microsoft.com/office/officeart/2005/8/layout/vList2"/>
    <dgm:cxn modelId="{045E1892-A64C-4099-93CD-F8CC4871307F}" srcId="{A0D6C3B7-D5BD-473F-97F9-0BFC3FE787B3}" destId="{240C9312-0933-4526-8A58-822E1E8AD966}" srcOrd="2" destOrd="0" parTransId="{745FE5D6-A6ED-49FC-951E-5F6CDE8A11F7}" sibTransId="{515DD2E4-8C59-4335-BE0C-01049D951B62}"/>
    <dgm:cxn modelId="{8251A5DE-12C2-EF43-BED6-E16C84FD8426}" type="presOf" srcId="{BCC242AE-7A5F-4D29-AF71-68114AD0614E}" destId="{06B21339-4ED5-CD4B-A9E1-F3AF30569751}" srcOrd="0" destOrd="3" presId="urn:microsoft.com/office/officeart/2005/8/layout/vList2"/>
    <dgm:cxn modelId="{98C70EE1-0EF8-4EBA-A1E6-AB0527C3F1FA}" srcId="{C1A87157-8045-4784-BA33-215254DCECBC}" destId="{A0D6C3B7-D5BD-473F-97F9-0BFC3FE787B3}" srcOrd="2" destOrd="0" parTransId="{D04A50A1-AB6E-4B01-850D-F45EFF24B8E7}" sibTransId="{35C40EA1-E12C-4CD1-86A8-6F27C07774C0}"/>
    <dgm:cxn modelId="{1BF10E19-FB17-436D-8F09-993194177855}" srcId="{A0D6C3B7-D5BD-473F-97F9-0BFC3FE787B3}" destId="{7C70B480-8232-410F-B7AD-CC8E4EF26612}" srcOrd="1" destOrd="0" parTransId="{CB5D482D-CFD3-4FA7-849A-182331C7C654}" sibTransId="{B74F182C-3492-478C-9196-BDC775E89A74}"/>
    <dgm:cxn modelId="{BC01A89A-303B-4DB8-942F-AD6085E678D6}" srcId="{C1A87157-8045-4784-BA33-215254DCECBC}" destId="{CF35FFC8-BC0A-4B77-A32A-695F7C03DD4E}" srcOrd="1" destOrd="0" parTransId="{8258038A-5C76-4EB9-8F4C-32782891D22A}" sibTransId="{F833F239-1083-44C5-8357-8EFB65C952E4}"/>
    <dgm:cxn modelId="{51324553-F61C-E849-832A-62DED6D034AE}" type="presOf" srcId="{240C9312-0933-4526-8A58-822E1E8AD966}" destId="{06B21339-4ED5-CD4B-A9E1-F3AF30569751}" srcOrd="0" destOrd="5" presId="urn:microsoft.com/office/officeart/2005/8/layout/vList2"/>
    <dgm:cxn modelId="{49C7E34E-F58A-114F-B77F-A9DF8FA1D364}" type="presParOf" srcId="{F786392A-E77A-484E-B2D7-37B58F6397B5}" destId="{A01D7F90-42D6-EB42-9995-D8AB93EC4C0B}" srcOrd="0" destOrd="0" presId="urn:microsoft.com/office/officeart/2005/8/layout/vList2"/>
    <dgm:cxn modelId="{725C7680-A6DD-8F48-A10D-DCB894078233}" type="presParOf" srcId="{F786392A-E77A-484E-B2D7-37B58F6397B5}" destId="{06B21339-4ED5-CD4B-A9E1-F3AF3056975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EF6BFF4-10FB-43FA-883C-46F46F409B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2A29E0B-CBE4-49E0-93E8-83B757E773A2}">
      <dgm:prSet/>
      <dgm:spPr/>
      <dgm:t>
        <a:bodyPr/>
        <a:lstStyle/>
        <a:p>
          <a:r>
            <a:rPr lang="en-US" b="0" i="0" baseline="0"/>
            <a:t>Yếu tố nguy cơ của BV</a:t>
          </a:r>
          <a:endParaRPr lang="en-US"/>
        </a:p>
      </dgm:t>
    </dgm:pt>
    <dgm:pt modelId="{1246A154-83AD-437D-A0F8-FBD61A8444A2}" type="parTrans" cxnId="{2615BF5B-D360-4C29-B95B-28C65B2B2827}">
      <dgm:prSet/>
      <dgm:spPr/>
      <dgm:t>
        <a:bodyPr/>
        <a:lstStyle/>
        <a:p>
          <a:endParaRPr lang="en-US"/>
        </a:p>
      </dgm:t>
    </dgm:pt>
    <dgm:pt modelId="{09CD0EDA-2CBE-487B-88F7-D79A9BBA4D2D}" type="sibTrans" cxnId="{2615BF5B-D360-4C29-B95B-28C65B2B2827}">
      <dgm:prSet/>
      <dgm:spPr/>
      <dgm:t>
        <a:bodyPr/>
        <a:lstStyle/>
        <a:p>
          <a:endParaRPr lang="en-US"/>
        </a:p>
      </dgm:t>
    </dgm:pt>
    <dgm:pt modelId="{A8A58E50-C1FD-48FB-8C24-2C5706743BCE}">
      <dgm:prSet/>
      <dgm:spPr/>
      <dgm:t>
        <a:bodyPr/>
        <a:lstStyle/>
        <a:p>
          <a:r>
            <a:rPr lang="en-US" b="0" i="0" baseline="0"/>
            <a:t>Có bạn tình mới</a:t>
          </a:r>
          <a:endParaRPr lang="en-US"/>
        </a:p>
      </dgm:t>
    </dgm:pt>
    <dgm:pt modelId="{CF36CC74-9B60-4CA0-B897-15883CA77381}" type="parTrans" cxnId="{C3C3FCA2-FE79-4BE2-ABDC-BA1402DF12C2}">
      <dgm:prSet/>
      <dgm:spPr/>
      <dgm:t>
        <a:bodyPr/>
        <a:lstStyle/>
        <a:p>
          <a:endParaRPr lang="en-US"/>
        </a:p>
      </dgm:t>
    </dgm:pt>
    <dgm:pt modelId="{945B257F-6A86-4975-A54B-16DBD483BCD8}" type="sibTrans" cxnId="{C3C3FCA2-FE79-4BE2-ABDC-BA1402DF12C2}">
      <dgm:prSet/>
      <dgm:spPr/>
      <dgm:t>
        <a:bodyPr/>
        <a:lstStyle/>
        <a:p>
          <a:endParaRPr lang="en-US"/>
        </a:p>
      </dgm:t>
    </dgm:pt>
    <dgm:pt modelId="{EDE7A84C-9FF9-4D01-B7DE-179DA35E6B53}">
      <dgm:prSet/>
      <dgm:spPr/>
      <dgm:t>
        <a:bodyPr/>
        <a:lstStyle/>
        <a:p>
          <a:r>
            <a:rPr lang="en-US" b="0" i="0" baseline="0"/>
            <a:t>Thói quen thụt rửa âm đạo</a:t>
          </a:r>
          <a:endParaRPr lang="en-US"/>
        </a:p>
      </dgm:t>
    </dgm:pt>
    <dgm:pt modelId="{2CAE8A31-2747-4E46-A24C-A88865E7DE2D}" type="parTrans" cxnId="{78D66F7B-2D98-4C7F-B2A2-8556FC9F6829}">
      <dgm:prSet/>
      <dgm:spPr/>
      <dgm:t>
        <a:bodyPr/>
        <a:lstStyle/>
        <a:p>
          <a:endParaRPr lang="en-US"/>
        </a:p>
      </dgm:t>
    </dgm:pt>
    <dgm:pt modelId="{297C2918-F6BF-40F9-9DA7-3B69FC142EE2}" type="sibTrans" cxnId="{78D66F7B-2D98-4C7F-B2A2-8556FC9F6829}">
      <dgm:prSet/>
      <dgm:spPr/>
      <dgm:t>
        <a:bodyPr/>
        <a:lstStyle/>
        <a:p>
          <a:endParaRPr lang="en-US"/>
        </a:p>
      </dgm:t>
    </dgm:pt>
    <dgm:pt modelId="{C7F8CCD3-CD45-4BB0-ACE3-40BDD6BDDF95}">
      <dgm:prSet/>
      <dgm:spPr/>
      <dgm:t>
        <a:bodyPr/>
        <a:lstStyle/>
        <a:p>
          <a:r>
            <a:rPr lang="en-US" b="0" i="0" baseline="0"/>
            <a:t>Không dùng bao cao su</a:t>
          </a:r>
          <a:endParaRPr lang="en-US"/>
        </a:p>
      </dgm:t>
    </dgm:pt>
    <dgm:pt modelId="{877D65CC-85A9-4D4D-8AB8-F16CDBADAB51}" type="parTrans" cxnId="{3614AFED-A1CC-4FF6-806B-6E4A45AD56BA}">
      <dgm:prSet/>
      <dgm:spPr/>
      <dgm:t>
        <a:bodyPr/>
        <a:lstStyle/>
        <a:p>
          <a:endParaRPr lang="en-US"/>
        </a:p>
      </dgm:t>
    </dgm:pt>
    <dgm:pt modelId="{1A6EEAB2-ABC4-4CDC-9E99-67C6967D7293}" type="sibTrans" cxnId="{3614AFED-A1CC-4FF6-806B-6E4A45AD56BA}">
      <dgm:prSet/>
      <dgm:spPr/>
      <dgm:t>
        <a:bodyPr/>
        <a:lstStyle/>
        <a:p>
          <a:endParaRPr lang="en-US"/>
        </a:p>
      </dgm:t>
    </dgm:pt>
    <dgm:pt modelId="{56F9EB96-328F-4BA2-B975-8B9E66E3E52A}">
      <dgm:prSet/>
      <dgm:spPr/>
      <dgm:t>
        <a:bodyPr/>
        <a:lstStyle/>
        <a:p>
          <a:r>
            <a:rPr lang="en-US" b="0" i="0" baseline="0" dirty="0" err="1"/>
            <a:t>Nhiều</a:t>
          </a:r>
          <a:r>
            <a:rPr lang="en-US" b="0" i="0" baseline="0" dirty="0"/>
            <a:t> </a:t>
          </a:r>
          <a:r>
            <a:rPr lang="en-US" b="0" i="0" baseline="0" dirty="0" err="1"/>
            <a:t>người</a:t>
          </a:r>
          <a:r>
            <a:rPr lang="en-US" b="0" i="0" baseline="0" dirty="0"/>
            <a:t> </a:t>
          </a:r>
          <a:r>
            <a:rPr lang="en-US" b="0" i="0" baseline="0" dirty="0" err="1"/>
            <a:t>bị</a:t>
          </a:r>
          <a:r>
            <a:rPr lang="en-US" b="0" i="0" baseline="0" dirty="0"/>
            <a:t> BV </a:t>
          </a:r>
          <a:r>
            <a:rPr lang="en-US" b="0" i="0" baseline="0" dirty="0" err="1"/>
            <a:t>mà</a:t>
          </a:r>
          <a:r>
            <a:rPr lang="en-US" b="0" i="0" baseline="0" dirty="0"/>
            <a:t> </a:t>
          </a:r>
          <a:r>
            <a:rPr lang="en-US" b="0" i="0" baseline="0" dirty="0" err="1"/>
            <a:t>không</a:t>
          </a:r>
          <a:r>
            <a:rPr lang="en-US" b="0" i="0" baseline="0" dirty="0"/>
            <a:t> YTNC</a:t>
          </a:r>
          <a:endParaRPr lang="en-US" dirty="0"/>
        </a:p>
      </dgm:t>
    </dgm:pt>
    <dgm:pt modelId="{4F99B306-78B8-4004-A16D-BA6CF6DD5E95}" type="parTrans" cxnId="{5C5A1916-5FA5-4132-AB5D-B8F441FFFA6D}">
      <dgm:prSet/>
      <dgm:spPr/>
      <dgm:t>
        <a:bodyPr/>
        <a:lstStyle/>
        <a:p>
          <a:endParaRPr lang="en-US"/>
        </a:p>
      </dgm:t>
    </dgm:pt>
    <dgm:pt modelId="{E3E0D607-61F5-4B7D-B567-1D4137D4EAE2}" type="sibTrans" cxnId="{5C5A1916-5FA5-4132-AB5D-B8F441FFFA6D}">
      <dgm:prSet/>
      <dgm:spPr/>
      <dgm:t>
        <a:bodyPr/>
        <a:lstStyle/>
        <a:p>
          <a:endParaRPr lang="en-US"/>
        </a:p>
      </dgm:t>
    </dgm:pt>
    <dgm:pt modelId="{940A8652-3D51-7C4A-A635-AD942C687681}" type="pres">
      <dgm:prSet presAssocID="{1EF6BFF4-10FB-43FA-883C-46F46F409B2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2C6598-37EA-9346-94DC-86E184C3AACA}" type="pres">
      <dgm:prSet presAssocID="{42A29E0B-CBE4-49E0-93E8-83B757E773A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A0F7D-2976-B44D-B05F-54601225C1DC}" type="pres">
      <dgm:prSet presAssocID="{42A29E0B-CBE4-49E0-93E8-83B757E773A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BFED6-AAED-DB45-8E7B-11CCBE06C760}" type="pres">
      <dgm:prSet presAssocID="{56F9EB96-328F-4BA2-B975-8B9E66E3E52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895125-F9B6-C84D-B1C2-D64DFC76CDB0}" type="presOf" srcId="{A8A58E50-C1FD-48FB-8C24-2C5706743BCE}" destId="{20FA0F7D-2976-B44D-B05F-54601225C1DC}" srcOrd="0" destOrd="0" presId="urn:microsoft.com/office/officeart/2005/8/layout/vList2"/>
    <dgm:cxn modelId="{6DBAB9D8-E315-704B-BF57-4C01C6286CE9}" type="presOf" srcId="{42A29E0B-CBE4-49E0-93E8-83B757E773A2}" destId="{A12C6598-37EA-9346-94DC-86E184C3AACA}" srcOrd="0" destOrd="0" presId="urn:microsoft.com/office/officeart/2005/8/layout/vList2"/>
    <dgm:cxn modelId="{89ED60E5-33C8-0041-881A-7B51EA059367}" type="presOf" srcId="{1EF6BFF4-10FB-43FA-883C-46F46F409B2E}" destId="{940A8652-3D51-7C4A-A635-AD942C687681}" srcOrd="0" destOrd="0" presId="urn:microsoft.com/office/officeart/2005/8/layout/vList2"/>
    <dgm:cxn modelId="{66069544-CD4F-DB42-A019-E32D0AECA9D7}" type="presOf" srcId="{56F9EB96-328F-4BA2-B975-8B9E66E3E52A}" destId="{D88BFED6-AAED-DB45-8E7B-11CCBE06C760}" srcOrd="0" destOrd="0" presId="urn:microsoft.com/office/officeart/2005/8/layout/vList2"/>
    <dgm:cxn modelId="{78D66F7B-2D98-4C7F-B2A2-8556FC9F6829}" srcId="{42A29E0B-CBE4-49E0-93E8-83B757E773A2}" destId="{EDE7A84C-9FF9-4D01-B7DE-179DA35E6B53}" srcOrd="1" destOrd="0" parTransId="{2CAE8A31-2747-4E46-A24C-A88865E7DE2D}" sibTransId="{297C2918-F6BF-40F9-9DA7-3B69FC142EE2}"/>
    <dgm:cxn modelId="{BCBDBFE0-1AE5-7A48-8653-CF7F3C362716}" type="presOf" srcId="{C7F8CCD3-CD45-4BB0-ACE3-40BDD6BDDF95}" destId="{20FA0F7D-2976-B44D-B05F-54601225C1DC}" srcOrd="0" destOrd="2" presId="urn:microsoft.com/office/officeart/2005/8/layout/vList2"/>
    <dgm:cxn modelId="{5C5A1916-5FA5-4132-AB5D-B8F441FFFA6D}" srcId="{1EF6BFF4-10FB-43FA-883C-46F46F409B2E}" destId="{56F9EB96-328F-4BA2-B975-8B9E66E3E52A}" srcOrd="1" destOrd="0" parTransId="{4F99B306-78B8-4004-A16D-BA6CF6DD5E95}" sibTransId="{E3E0D607-61F5-4B7D-B567-1D4137D4EAE2}"/>
    <dgm:cxn modelId="{3614AFED-A1CC-4FF6-806B-6E4A45AD56BA}" srcId="{42A29E0B-CBE4-49E0-93E8-83B757E773A2}" destId="{C7F8CCD3-CD45-4BB0-ACE3-40BDD6BDDF95}" srcOrd="2" destOrd="0" parTransId="{877D65CC-85A9-4D4D-8AB8-F16CDBADAB51}" sibTransId="{1A6EEAB2-ABC4-4CDC-9E99-67C6967D7293}"/>
    <dgm:cxn modelId="{2615BF5B-D360-4C29-B95B-28C65B2B2827}" srcId="{1EF6BFF4-10FB-43FA-883C-46F46F409B2E}" destId="{42A29E0B-CBE4-49E0-93E8-83B757E773A2}" srcOrd="0" destOrd="0" parTransId="{1246A154-83AD-437D-A0F8-FBD61A8444A2}" sibTransId="{09CD0EDA-2CBE-487B-88F7-D79A9BBA4D2D}"/>
    <dgm:cxn modelId="{C3C3FCA2-FE79-4BE2-ABDC-BA1402DF12C2}" srcId="{42A29E0B-CBE4-49E0-93E8-83B757E773A2}" destId="{A8A58E50-C1FD-48FB-8C24-2C5706743BCE}" srcOrd="0" destOrd="0" parTransId="{CF36CC74-9B60-4CA0-B897-15883CA77381}" sibTransId="{945B257F-6A86-4975-A54B-16DBD483BCD8}"/>
    <dgm:cxn modelId="{09331F1C-49C0-9847-914D-A224F8E835A2}" type="presOf" srcId="{EDE7A84C-9FF9-4D01-B7DE-179DA35E6B53}" destId="{20FA0F7D-2976-B44D-B05F-54601225C1DC}" srcOrd="0" destOrd="1" presId="urn:microsoft.com/office/officeart/2005/8/layout/vList2"/>
    <dgm:cxn modelId="{C82DB484-7964-7C4E-BD58-028549DB1783}" type="presParOf" srcId="{940A8652-3D51-7C4A-A635-AD942C687681}" destId="{A12C6598-37EA-9346-94DC-86E184C3AACA}" srcOrd="0" destOrd="0" presId="urn:microsoft.com/office/officeart/2005/8/layout/vList2"/>
    <dgm:cxn modelId="{0FC48BB1-488E-A64E-9DD1-13D0CCFEF617}" type="presParOf" srcId="{940A8652-3D51-7C4A-A635-AD942C687681}" destId="{20FA0F7D-2976-B44D-B05F-54601225C1DC}" srcOrd="1" destOrd="0" presId="urn:microsoft.com/office/officeart/2005/8/layout/vList2"/>
    <dgm:cxn modelId="{AAB62A25-2F98-404D-9FAA-E4AA7D5E0FFB}" type="presParOf" srcId="{940A8652-3D51-7C4A-A635-AD942C687681}" destId="{D88BFED6-AAED-DB45-8E7B-11CCBE06C76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063F1D-A0D5-4BC2-9DF5-C5726CC99A7D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FBE5C6-B8B9-4822-8EF7-DF6B6062CA1E}">
      <dgm:prSet/>
      <dgm:spPr/>
      <dgm:t>
        <a:bodyPr/>
        <a:lstStyle/>
        <a:p>
          <a:r>
            <a:rPr lang="en-US" b="0" i="0" baseline="0"/>
            <a:t>Các BV có triệu chứng: </a:t>
          </a:r>
          <a:r>
            <a:rPr lang="en-US" b="1" i="0" baseline="0"/>
            <a:t>nên</a:t>
          </a:r>
          <a:r>
            <a:rPr lang="vi-VN" b="1" i="0" baseline="0"/>
            <a:t>                                        -&gt;</a:t>
          </a:r>
          <a:r>
            <a:rPr lang="en-US" b="0" i="0" baseline="0"/>
            <a:t>Chủ yếu cải thiện chất lượng sống</a:t>
          </a:r>
          <a:endParaRPr lang="en-US"/>
        </a:p>
      </dgm:t>
    </dgm:pt>
    <dgm:pt modelId="{59F298F4-3737-446C-8128-D1C95E7E89D8}" type="parTrans" cxnId="{761EE60B-4BC6-487F-83BB-46B656904DB0}">
      <dgm:prSet/>
      <dgm:spPr/>
      <dgm:t>
        <a:bodyPr/>
        <a:lstStyle/>
        <a:p>
          <a:endParaRPr lang="en-US"/>
        </a:p>
      </dgm:t>
    </dgm:pt>
    <dgm:pt modelId="{A9D81C8E-74E3-410E-B617-89B9CA5097A9}" type="sibTrans" cxnId="{761EE60B-4BC6-487F-83BB-46B656904DB0}">
      <dgm:prSet/>
      <dgm:spPr/>
      <dgm:t>
        <a:bodyPr/>
        <a:lstStyle/>
        <a:p>
          <a:endParaRPr lang="en-US"/>
        </a:p>
      </dgm:t>
    </dgm:pt>
    <dgm:pt modelId="{EB00F0FC-7EF9-4977-B801-430D45F8B6AD}">
      <dgm:prSet/>
      <dgm:spPr/>
      <dgm:t>
        <a:bodyPr/>
        <a:lstStyle/>
        <a:p>
          <a:r>
            <a:rPr lang="en-US" b="0" i="0" baseline="0"/>
            <a:t>Các BV không triệu chứng: </a:t>
          </a:r>
          <a:r>
            <a:rPr lang="en-US" b="1" i="0" baseline="0"/>
            <a:t>khi</a:t>
          </a:r>
          <a:endParaRPr lang="en-US"/>
        </a:p>
      </dgm:t>
    </dgm:pt>
    <dgm:pt modelId="{FA7C48E3-B80B-4CDA-B8DE-D4FC7262A5FA}" type="parTrans" cxnId="{7B04425F-1526-4A1E-9D5B-DA8C383CCAFC}">
      <dgm:prSet/>
      <dgm:spPr/>
      <dgm:t>
        <a:bodyPr/>
        <a:lstStyle/>
        <a:p>
          <a:endParaRPr lang="en-US"/>
        </a:p>
      </dgm:t>
    </dgm:pt>
    <dgm:pt modelId="{804100E5-44BD-4109-B0DB-1664F1FE9B4D}" type="sibTrans" cxnId="{7B04425F-1526-4A1E-9D5B-DA8C383CCAFC}">
      <dgm:prSet/>
      <dgm:spPr/>
      <dgm:t>
        <a:bodyPr/>
        <a:lstStyle/>
        <a:p>
          <a:endParaRPr lang="en-US"/>
        </a:p>
      </dgm:t>
    </dgm:pt>
    <dgm:pt modelId="{691BECED-3987-4C3F-BDA2-12BE7E40FF20}">
      <dgm:prSet/>
      <dgm:spPr/>
      <dgm:t>
        <a:bodyPr/>
        <a:lstStyle/>
        <a:p>
          <a:r>
            <a:rPr lang="en-US" b="0" i="0" baseline="0"/>
            <a:t>Trước phẫu thuật qua ngả âm đạo</a:t>
          </a:r>
          <a:endParaRPr lang="en-US"/>
        </a:p>
      </dgm:t>
    </dgm:pt>
    <dgm:pt modelId="{BB8FB535-711F-42DB-B069-5F2A092BB31A}" type="parTrans" cxnId="{385D24C6-DB58-40F3-BA44-B9591946E98D}">
      <dgm:prSet/>
      <dgm:spPr/>
      <dgm:t>
        <a:bodyPr/>
        <a:lstStyle/>
        <a:p>
          <a:endParaRPr lang="en-US"/>
        </a:p>
      </dgm:t>
    </dgm:pt>
    <dgm:pt modelId="{654590C5-E2BF-43CB-A7EC-00D488DBD310}" type="sibTrans" cxnId="{385D24C6-DB58-40F3-BA44-B9591946E98D}">
      <dgm:prSet/>
      <dgm:spPr/>
      <dgm:t>
        <a:bodyPr/>
        <a:lstStyle/>
        <a:p>
          <a:endParaRPr lang="en-US"/>
        </a:p>
      </dgm:t>
    </dgm:pt>
    <dgm:pt modelId="{07C7851A-2A32-4E7C-9F99-E18FEEDC31F0}">
      <dgm:prSet/>
      <dgm:spPr/>
      <dgm:t>
        <a:bodyPr/>
        <a:lstStyle/>
        <a:p>
          <a:r>
            <a:rPr lang="en-US" b="0" i="0" baseline="0"/>
            <a:t>Có thai và nguy cơ sanh non </a:t>
          </a:r>
          <a:endParaRPr lang="en-US"/>
        </a:p>
      </dgm:t>
    </dgm:pt>
    <dgm:pt modelId="{6E9A9E09-0D4F-40AE-B25F-B23848D4E561}" type="parTrans" cxnId="{C9A944A6-4766-452D-94CB-6BC1E3841601}">
      <dgm:prSet/>
      <dgm:spPr/>
      <dgm:t>
        <a:bodyPr/>
        <a:lstStyle/>
        <a:p>
          <a:endParaRPr lang="en-US"/>
        </a:p>
      </dgm:t>
    </dgm:pt>
    <dgm:pt modelId="{AE326C02-8D90-4EA6-A98A-F5FDAE10EF5A}" type="sibTrans" cxnId="{C9A944A6-4766-452D-94CB-6BC1E3841601}">
      <dgm:prSet/>
      <dgm:spPr/>
      <dgm:t>
        <a:bodyPr/>
        <a:lstStyle/>
        <a:p>
          <a:endParaRPr lang="en-US"/>
        </a:p>
      </dgm:t>
    </dgm:pt>
    <dgm:pt modelId="{53CA360A-1EE9-D641-8F89-A10D4F29712E}" type="pres">
      <dgm:prSet presAssocID="{A7063F1D-A0D5-4BC2-9DF5-C5726CC99A7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F5179D-1671-DB4A-BBE9-8655D1F7FF24}" type="pres">
      <dgm:prSet presAssocID="{BDFBE5C6-B8B9-4822-8EF7-DF6B6062CA1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6A9E6C-2831-694B-AD49-D0FD19811888}" type="pres">
      <dgm:prSet presAssocID="{A9D81C8E-74E3-410E-B617-89B9CA5097A9}" presName="spacer" presStyleCnt="0"/>
      <dgm:spPr/>
    </dgm:pt>
    <dgm:pt modelId="{4DBBE9BA-48B5-1F44-92F7-C545C92D59AC}" type="pres">
      <dgm:prSet presAssocID="{EB00F0FC-7EF9-4977-B801-430D45F8B6A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100CD-5FD8-4A4A-AFE2-9749DDDC846D}" type="pres">
      <dgm:prSet presAssocID="{EB00F0FC-7EF9-4977-B801-430D45F8B6A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AF5B-0ECB-E445-85CD-84F3B9605AF0}" type="presOf" srcId="{07C7851A-2A32-4E7C-9F99-E18FEEDC31F0}" destId="{82A100CD-5FD8-4A4A-AFE2-9749DDDC846D}" srcOrd="0" destOrd="1" presId="urn:microsoft.com/office/officeart/2005/8/layout/vList2"/>
    <dgm:cxn modelId="{7B04425F-1526-4A1E-9D5B-DA8C383CCAFC}" srcId="{A7063F1D-A0D5-4BC2-9DF5-C5726CC99A7D}" destId="{EB00F0FC-7EF9-4977-B801-430D45F8B6AD}" srcOrd="1" destOrd="0" parTransId="{FA7C48E3-B80B-4CDA-B8DE-D4FC7262A5FA}" sibTransId="{804100E5-44BD-4109-B0DB-1664F1FE9B4D}"/>
    <dgm:cxn modelId="{1A920542-ADDE-1E4D-B8F8-5916402C3EDF}" type="presOf" srcId="{691BECED-3987-4C3F-BDA2-12BE7E40FF20}" destId="{82A100CD-5FD8-4A4A-AFE2-9749DDDC846D}" srcOrd="0" destOrd="0" presId="urn:microsoft.com/office/officeart/2005/8/layout/vList2"/>
    <dgm:cxn modelId="{C9A944A6-4766-452D-94CB-6BC1E3841601}" srcId="{EB00F0FC-7EF9-4977-B801-430D45F8B6AD}" destId="{07C7851A-2A32-4E7C-9F99-E18FEEDC31F0}" srcOrd="1" destOrd="0" parTransId="{6E9A9E09-0D4F-40AE-B25F-B23848D4E561}" sibTransId="{AE326C02-8D90-4EA6-A98A-F5FDAE10EF5A}"/>
    <dgm:cxn modelId="{385D24C6-DB58-40F3-BA44-B9591946E98D}" srcId="{EB00F0FC-7EF9-4977-B801-430D45F8B6AD}" destId="{691BECED-3987-4C3F-BDA2-12BE7E40FF20}" srcOrd="0" destOrd="0" parTransId="{BB8FB535-711F-42DB-B069-5F2A092BB31A}" sibTransId="{654590C5-E2BF-43CB-A7EC-00D488DBD310}"/>
    <dgm:cxn modelId="{2B1D98B1-9EDB-F24E-9DB1-A8189C83427F}" type="presOf" srcId="{A7063F1D-A0D5-4BC2-9DF5-C5726CC99A7D}" destId="{53CA360A-1EE9-D641-8F89-A10D4F29712E}" srcOrd="0" destOrd="0" presId="urn:microsoft.com/office/officeart/2005/8/layout/vList2"/>
    <dgm:cxn modelId="{D8632411-FFDA-4444-8F0A-34565DDB7EC5}" type="presOf" srcId="{BDFBE5C6-B8B9-4822-8EF7-DF6B6062CA1E}" destId="{32F5179D-1671-DB4A-BBE9-8655D1F7FF24}" srcOrd="0" destOrd="0" presId="urn:microsoft.com/office/officeart/2005/8/layout/vList2"/>
    <dgm:cxn modelId="{D52313E7-F2F4-1843-A1E7-4795B555E002}" type="presOf" srcId="{EB00F0FC-7EF9-4977-B801-430D45F8B6AD}" destId="{4DBBE9BA-48B5-1F44-92F7-C545C92D59AC}" srcOrd="0" destOrd="0" presId="urn:microsoft.com/office/officeart/2005/8/layout/vList2"/>
    <dgm:cxn modelId="{761EE60B-4BC6-487F-83BB-46B656904DB0}" srcId="{A7063F1D-A0D5-4BC2-9DF5-C5726CC99A7D}" destId="{BDFBE5C6-B8B9-4822-8EF7-DF6B6062CA1E}" srcOrd="0" destOrd="0" parTransId="{59F298F4-3737-446C-8128-D1C95E7E89D8}" sibTransId="{A9D81C8E-74E3-410E-B617-89B9CA5097A9}"/>
    <dgm:cxn modelId="{F08629B1-CBA7-A041-BF8A-72B0B5381E7D}" type="presParOf" srcId="{53CA360A-1EE9-D641-8F89-A10D4F29712E}" destId="{32F5179D-1671-DB4A-BBE9-8655D1F7FF24}" srcOrd="0" destOrd="0" presId="urn:microsoft.com/office/officeart/2005/8/layout/vList2"/>
    <dgm:cxn modelId="{FD22F9B3-0E7B-9846-A626-55A0F95920AF}" type="presParOf" srcId="{53CA360A-1EE9-D641-8F89-A10D4F29712E}" destId="{266A9E6C-2831-694B-AD49-D0FD19811888}" srcOrd="1" destOrd="0" presId="urn:microsoft.com/office/officeart/2005/8/layout/vList2"/>
    <dgm:cxn modelId="{F97A80D0-B0B0-3E4B-A34A-52F1DB386349}" type="presParOf" srcId="{53CA360A-1EE9-D641-8F89-A10D4F29712E}" destId="{4DBBE9BA-48B5-1F44-92F7-C545C92D59AC}" srcOrd="2" destOrd="0" presId="urn:microsoft.com/office/officeart/2005/8/layout/vList2"/>
    <dgm:cxn modelId="{D781DAA0-E007-0841-9430-3FDAF4CB59AC}" type="presParOf" srcId="{53CA360A-1EE9-D641-8F89-A10D4F29712E}" destId="{82A100CD-5FD8-4A4A-AFE2-9749DDDC846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44D9C-8DF6-994A-9E1D-716D204D229F}">
      <dsp:nvSpPr>
        <dsp:cNvPr id="0" name=""/>
        <dsp:cNvSpPr/>
      </dsp:nvSpPr>
      <dsp:spPr>
        <a:xfrm>
          <a:off x="0" y="184434"/>
          <a:ext cx="471162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CB70B-CFB7-D54C-A033-8712E719DF88}">
      <dsp:nvSpPr>
        <dsp:cNvPr id="0" name=""/>
        <dsp:cNvSpPr/>
      </dsp:nvSpPr>
      <dsp:spPr>
        <a:xfrm>
          <a:off x="235581" y="7314"/>
          <a:ext cx="3298138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662" tIns="0" rIns="12466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baseline="0"/>
            <a:t>Bài giảng điện tử Sản phụ khoa Elearning Đại học Y Dược tpHCM</a:t>
          </a:r>
          <a:endParaRPr lang="en-US" sz="1200" kern="1200"/>
        </a:p>
      </dsp:txBody>
      <dsp:txXfrm>
        <a:off x="252874" y="24607"/>
        <a:ext cx="3263552" cy="319654"/>
      </dsp:txXfrm>
    </dsp:sp>
    <dsp:sp modelId="{0276C1CB-63CE-1A4A-8EA4-5BDD282AD34A}">
      <dsp:nvSpPr>
        <dsp:cNvPr id="0" name=""/>
        <dsp:cNvSpPr/>
      </dsp:nvSpPr>
      <dsp:spPr>
        <a:xfrm>
          <a:off x="0" y="728754"/>
          <a:ext cx="471162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438BE-5EEC-6742-A5E3-1A9F277BC2C3}">
      <dsp:nvSpPr>
        <dsp:cNvPr id="0" name=""/>
        <dsp:cNvSpPr/>
      </dsp:nvSpPr>
      <dsp:spPr>
        <a:xfrm>
          <a:off x="235581" y="551634"/>
          <a:ext cx="3298138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662" tIns="0" rIns="12466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baseline="0"/>
            <a:t>Williams Gynecology 3</a:t>
          </a:r>
          <a:r>
            <a:rPr lang="en-US" sz="1200" b="0" i="0" kern="1200" baseline="30000"/>
            <a:t>rd</a:t>
          </a:r>
          <a:r>
            <a:rPr lang="en-US" sz="1200" b="0" i="0" kern="1200" baseline="0"/>
            <a:t> e</a:t>
          </a:r>
          <a:endParaRPr lang="en-US" sz="1200" kern="1200"/>
        </a:p>
      </dsp:txBody>
      <dsp:txXfrm>
        <a:off x="252874" y="568927"/>
        <a:ext cx="3263552" cy="319654"/>
      </dsp:txXfrm>
    </dsp:sp>
    <dsp:sp modelId="{8500E203-24A6-6843-802C-E7AEE54D9E0C}">
      <dsp:nvSpPr>
        <dsp:cNvPr id="0" name=""/>
        <dsp:cNvSpPr/>
      </dsp:nvSpPr>
      <dsp:spPr>
        <a:xfrm>
          <a:off x="0" y="1273074"/>
          <a:ext cx="471162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62266-B991-F143-BC3B-1CC14DE63F3D}">
      <dsp:nvSpPr>
        <dsp:cNvPr id="0" name=""/>
        <dsp:cNvSpPr/>
      </dsp:nvSpPr>
      <dsp:spPr>
        <a:xfrm>
          <a:off x="235581" y="1095954"/>
          <a:ext cx="3298138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662" tIns="0" rIns="12466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baseline="0"/>
            <a:t>Beckmann and Ling’s Obstetric and Gynecology 8</a:t>
          </a:r>
          <a:r>
            <a:rPr lang="en-US" sz="1200" b="0" i="0" kern="1200" baseline="30000"/>
            <a:t>th</a:t>
          </a:r>
          <a:r>
            <a:rPr lang="en-US" sz="1200" b="0" i="0" kern="1200" baseline="0"/>
            <a:t> e</a:t>
          </a:r>
          <a:endParaRPr lang="en-US" sz="1200" kern="1200"/>
        </a:p>
      </dsp:txBody>
      <dsp:txXfrm>
        <a:off x="252874" y="1113247"/>
        <a:ext cx="3263552" cy="319654"/>
      </dsp:txXfrm>
    </dsp:sp>
    <dsp:sp modelId="{E1A90385-C2B0-D640-92BD-56DAFFAA1162}">
      <dsp:nvSpPr>
        <dsp:cNvPr id="0" name=""/>
        <dsp:cNvSpPr/>
      </dsp:nvSpPr>
      <dsp:spPr>
        <a:xfrm>
          <a:off x="0" y="1817394"/>
          <a:ext cx="471162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A9C0F-EF9A-0C44-8C14-3BF58C3A29CB}">
      <dsp:nvSpPr>
        <dsp:cNvPr id="0" name=""/>
        <dsp:cNvSpPr/>
      </dsp:nvSpPr>
      <dsp:spPr>
        <a:xfrm>
          <a:off x="235581" y="1640274"/>
          <a:ext cx="3298138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662" tIns="0" rIns="12466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baseline="0"/>
            <a:t>Hacker &amp; Moore’s Essentials of Obstetrics and Gynecology 5</a:t>
          </a:r>
          <a:r>
            <a:rPr lang="en-US" sz="1200" b="0" i="0" kern="1200" baseline="30000"/>
            <a:t>th</a:t>
          </a:r>
          <a:r>
            <a:rPr lang="en-US" sz="1200" b="0" i="0" kern="1200" baseline="0"/>
            <a:t> e</a:t>
          </a:r>
          <a:endParaRPr lang="en-US" sz="1200" kern="1200"/>
        </a:p>
      </dsp:txBody>
      <dsp:txXfrm>
        <a:off x="252874" y="1657567"/>
        <a:ext cx="3263552" cy="319654"/>
      </dsp:txXfrm>
    </dsp:sp>
    <dsp:sp modelId="{B52DC105-8689-EF4D-800F-00F3ACB42C91}">
      <dsp:nvSpPr>
        <dsp:cNvPr id="0" name=""/>
        <dsp:cNvSpPr/>
      </dsp:nvSpPr>
      <dsp:spPr>
        <a:xfrm>
          <a:off x="0" y="2361714"/>
          <a:ext cx="471162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04BD7-3837-E34F-9C8F-E75D6D412D27}">
      <dsp:nvSpPr>
        <dsp:cNvPr id="0" name=""/>
        <dsp:cNvSpPr/>
      </dsp:nvSpPr>
      <dsp:spPr>
        <a:xfrm>
          <a:off x="235581" y="2184594"/>
          <a:ext cx="3298138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662" tIns="0" rIns="12466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baseline="0"/>
            <a:t>Davidson’s Principles &amp; Practice of Medicine</a:t>
          </a:r>
          <a:endParaRPr lang="en-US" sz="1200" kern="1200"/>
        </a:p>
      </dsp:txBody>
      <dsp:txXfrm>
        <a:off x="252874" y="2201887"/>
        <a:ext cx="3263552" cy="319654"/>
      </dsp:txXfrm>
    </dsp:sp>
    <dsp:sp modelId="{EA155262-D6D0-D74D-BD4A-E6A0415E9A04}">
      <dsp:nvSpPr>
        <dsp:cNvPr id="0" name=""/>
        <dsp:cNvSpPr/>
      </dsp:nvSpPr>
      <dsp:spPr>
        <a:xfrm>
          <a:off x="0" y="2906034"/>
          <a:ext cx="471162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70145-5CC2-CB4F-A410-E61182B8C1CB}">
      <dsp:nvSpPr>
        <dsp:cNvPr id="0" name=""/>
        <dsp:cNvSpPr/>
      </dsp:nvSpPr>
      <dsp:spPr>
        <a:xfrm>
          <a:off x="235581" y="2728914"/>
          <a:ext cx="3298138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662" tIns="0" rIns="12466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baseline="0"/>
            <a:t>Current Medical Diagnosis and Treatment 2018</a:t>
          </a:r>
          <a:endParaRPr lang="en-US" sz="1200" kern="1200"/>
        </a:p>
      </dsp:txBody>
      <dsp:txXfrm>
        <a:off x="252874" y="2746207"/>
        <a:ext cx="3263552" cy="319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659603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s.lww.com/jaapa/toc/2017/1200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lww.com/jaapa/toc/2017/12000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s.lww.com/jaapa/toc/2017/1200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6.emf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4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47.svg"/><Relationship Id="rId7" Type="http://schemas.openxmlformats.org/officeDocument/2006/relationships/diagramColors" Target="../diagrams/colors2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Rectangle 3"/>
          <p:cNvGrpSpPr/>
          <p:nvPr/>
        </p:nvGrpSpPr>
        <p:grpSpPr>
          <a:xfrm>
            <a:off x="762000" y="685800"/>
            <a:ext cx="7924800" cy="1447800"/>
            <a:chOff x="0" y="0"/>
            <a:chExt cx="7924800" cy="1447800"/>
          </a:xfrm>
        </p:grpSpPr>
        <p:sp>
          <p:nvSpPr>
            <p:cNvPr id="112" name="Rectangle"/>
            <p:cNvSpPr/>
            <p:nvPr/>
          </p:nvSpPr>
          <p:spPr>
            <a:xfrm>
              <a:off x="0" y="0"/>
              <a:ext cx="7924800" cy="1447800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" name="TIẾT DỊCH ÂM ĐẠO BẤT THƯỜNG"/>
            <p:cNvSpPr txBox="1"/>
            <p:nvPr/>
          </p:nvSpPr>
          <p:spPr>
            <a:xfrm>
              <a:off x="0" y="5080"/>
              <a:ext cx="7924800" cy="143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400" b="1">
                  <a:solidFill>
                    <a:srgbClr val="FFFFFF"/>
                  </a:solidFill>
                </a:defRPr>
              </a:pPr>
              <a:r>
                <a:t>TIẾT DỊCH ÂM ĐẠO BẤT THƯỜNG</a:t>
              </a:r>
            </a:p>
          </p:txBody>
        </p:sp>
      </p:grpSp>
      <p:sp>
        <p:nvSpPr>
          <p:cNvPr id="115" name="TextBox 5"/>
          <p:cNvSpPr txBox="1"/>
          <p:nvPr/>
        </p:nvSpPr>
        <p:spPr>
          <a:xfrm>
            <a:off x="1219200" y="2819400"/>
            <a:ext cx="4800600" cy="249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Võ Hồ Lê Hân</a:t>
            </a:r>
          </a:p>
          <a:p>
            <a:pPr>
              <a:defRPr sz="3200"/>
            </a:pPr>
            <a:r>
              <a:t>Nguyễn Thành Đạt</a:t>
            </a:r>
          </a:p>
          <a:p>
            <a:pPr>
              <a:defRPr sz="3200"/>
            </a:pPr>
            <a:r>
              <a:t>Nguyễn Minh Hoàng</a:t>
            </a:r>
          </a:p>
          <a:p>
            <a:pPr>
              <a:defRPr sz="3200"/>
            </a:pPr>
            <a:r>
              <a:t>Lê Minh Khang</a:t>
            </a:r>
          </a:p>
          <a:p>
            <a:pPr>
              <a:defRPr sz="3200"/>
            </a:pPr>
            <a:r>
              <a:t>Vũ Dương Tuyết Lan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xfrm>
            <a:off x="480059" y="2053641"/>
            <a:ext cx="275187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Chức năng</a:t>
            </a:r>
          </a:p>
        </p:txBody>
      </p:sp>
      <p:sp>
        <p:nvSpPr>
          <p:cNvPr id="13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91000" y="76200"/>
            <a:ext cx="4724400" cy="1865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1200" dirty="0" err="1">
                <a:latin typeface="+mn-lt"/>
                <a:ea typeface="+mn-ea"/>
                <a:cs typeface="+mn-cs"/>
              </a:rPr>
              <a:t>Môi</a:t>
            </a:r>
            <a:r>
              <a:rPr lang="en-US" sz="2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latin typeface="+mn-lt"/>
                <a:ea typeface="+mn-ea"/>
                <a:cs typeface="+mn-cs"/>
              </a:rPr>
              <a:t>trường</a:t>
            </a:r>
            <a:r>
              <a:rPr lang="en-US" sz="2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latin typeface="+mn-lt"/>
                <a:ea typeface="+mn-ea"/>
                <a:cs typeface="+mn-cs"/>
              </a:rPr>
              <a:t>bôi</a:t>
            </a:r>
            <a:r>
              <a:rPr lang="en-US" sz="2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latin typeface="+mn-lt"/>
                <a:ea typeface="+mn-ea"/>
                <a:cs typeface="+mn-cs"/>
              </a:rPr>
              <a:t>trơn</a:t>
            </a:r>
            <a:r>
              <a:rPr lang="en-US" sz="2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latin typeface="+mn-lt"/>
                <a:ea typeface="+mn-ea"/>
                <a:cs typeface="+mn-cs"/>
              </a:rPr>
              <a:t>sinh</a:t>
            </a:r>
            <a:r>
              <a:rPr lang="en-US" sz="2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latin typeface="+mn-lt"/>
                <a:ea typeface="+mn-ea"/>
                <a:cs typeface="+mn-cs"/>
              </a:rPr>
              <a:t>lý</a:t>
            </a:r>
            <a:endParaRPr lang="en-US" sz="2800" kern="1200" dirty="0">
              <a:latin typeface="+mn-lt"/>
              <a:ea typeface="+mn-ea"/>
              <a:cs typeface="+mn-cs"/>
            </a:endParaRP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1200" dirty="0" err="1">
                <a:latin typeface="+mn-lt"/>
                <a:ea typeface="+mn-ea"/>
                <a:cs typeface="+mn-cs"/>
              </a:rPr>
              <a:t>Ngăn</a:t>
            </a:r>
            <a:r>
              <a:rPr lang="en-US" sz="2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latin typeface="+mn-lt"/>
                <a:ea typeface="+mn-ea"/>
                <a:cs typeface="+mn-cs"/>
              </a:rPr>
              <a:t>ngừa</a:t>
            </a:r>
            <a:r>
              <a:rPr lang="en-US" sz="2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latin typeface="+mn-lt"/>
                <a:ea typeface="+mn-ea"/>
                <a:cs typeface="+mn-cs"/>
              </a:rPr>
              <a:t>khô</a:t>
            </a:r>
            <a:r>
              <a:rPr lang="en-US" sz="2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latin typeface="+mn-lt"/>
                <a:ea typeface="+mn-ea"/>
                <a:cs typeface="+mn-cs"/>
              </a:rPr>
              <a:t>và</a:t>
            </a:r>
            <a:r>
              <a:rPr lang="en-US" sz="2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latin typeface="+mn-lt"/>
                <a:ea typeface="+mn-ea"/>
                <a:cs typeface="+mn-cs"/>
              </a:rPr>
              <a:t>kích</a:t>
            </a:r>
            <a:r>
              <a:rPr lang="en-US" sz="2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latin typeface="+mn-lt"/>
                <a:ea typeface="+mn-ea"/>
                <a:cs typeface="+mn-cs"/>
              </a:rPr>
              <a:t>thích</a:t>
            </a:r>
            <a:endParaRPr lang="en-US" sz="28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829" y="203648"/>
            <a:ext cx="4382171" cy="6450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b="1" dirty="0"/>
              <a:t>Tính Chất Dịch Âm Đạo Bất Thường</a:t>
            </a:r>
            <a:endParaRPr lang="en-US" b="1" dirty="0"/>
          </a:p>
        </p:txBody>
      </p:sp>
      <p:sp>
        <p:nvSpPr>
          <p:cNvPr id="4" name="AutoShape 2" descr="https://www.unitypoint.org/filesimages/Articles/May%202017/https___prod2-sprcdn-assets.sprinklr.com_50041_002094a_Vaginal_Discharge_Info-8364039d-7155-40a4-9c14-f9dc24866cd4-198506972-2017-04-28%2013_42_1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" b="43039"/>
          <a:stretch/>
        </p:blipFill>
        <p:spPr bwMode="auto">
          <a:xfrm>
            <a:off x="65494" y="1143000"/>
            <a:ext cx="4445000" cy="557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96" b="286"/>
          <a:stretch/>
        </p:blipFill>
        <p:spPr bwMode="auto">
          <a:xfrm>
            <a:off x="4572000" y="1554480"/>
            <a:ext cx="4445000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47577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86384">
              <a:defRPr sz="3784" b="1"/>
            </a:pPr>
            <a:r>
              <a:rPr dirty="0" err="1"/>
              <a:t>Tính</a:t>
            </a:r>
            <a:r>
              <a:rPr dirty="0"/>
              <a:t> </a:t>
            </a:r>
            <a:r>
              <a:rPr dirty="0" err="1"/>
              <a:t>Chất</a:t>
            </a:r>
            <a:r>
              <a:rPr dirty="0"/>
              <a:t> </a:t>
            </a:r>
            <a:r>
              <a:rPr dirty="0" err="1"/>
              <a:t>Dịch</a:t>
            </a:r>
            <a:r>
              <a:rPr dirty="0"/>
              <a:t> </a:t>
            </a:r>
            <a:r>
              <a:rPr dirty="0" err="1"/>
              <a:t>Âm</a:t>
            </a:r>
            <a:r>
              <a:rPr dirty="0"/>
              <a:t> </a:t>
            </a:r>
            <a:r>
              <a:rPr dirty="0" err="1"/>
              <a:t>Đạo</a:t>
            </a:r>
            <a:r>
              <a:rPr dirty="0"/>
              <a:t> </a:t>
            </a:r>
            <a:r>
              <a:rPr dirty="0" err="1"/>
              <a:t>Bất</a:t>
            </a:r>
            <a:r>
              <a:rPr dirty="0"/>
              <a:t> </a:t>
            </a:r>
            <a:r>
              <a:rPr dirty="0" err="1"/>
              <a:t>Thường</a:t>
            </a:r>
            <a:endParaRPr dirty="0"/>
          </a:p>
        </p:txBody>
      </p:sp>
      <p:pic>
        <p:nvPicPr>
          <p:cNvPr id="13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219200"/>
            <a:ext cx="7488237" cy="4981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76200"/>
            <a:ext cx="4627611" cy="6698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: Shape 78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3" name="Group 80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</a:rPr>
              <a:t>Khuẩn hệ âm đạo</a:t>
            </a:r>
          </a:p>
        </p:txBody>
      </p:sp>
      <p:graphicFrame>
        <p:nvGraphicFramePr>
          <p:cNvPr id="144" name="Content Placeholder 2">
            <a:extLst>
              <a:ext uri="{FF2B5EF4-FFF2-40B4-BE49-F238E27FC236}">
                <a16:creationId xmlns:a16="http://schemas.microsoft.com/office/drawing/2014/main" xmlns="" id="{A3A7F22D-15FF-45A5-B7CC-891E3D079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6567047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81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700" kern="1200">
                <a:solidFill>
                  <a:srgbClr val="FFFFFF"/>
                </a:solidFill>
              </a:rPr>
              <a:t>Lactobacillus</a:t>
            </a:r>
          </a:p>
        </p:txBody>
      </p:sp>
      <p:graphicFrame>
        <p:nvGraphicFramePr>
          <p:cNvPr id="141" name="Content Placeholder 2">
            <a:extLst>
              <a:ext uri="{FF2B5EF4-FFF2-40B4-BE49-F238E27FC236}">
                <a16:creationId xmlns:a16="http://schemas.microsoft.com/office/drawing/2014/main" xmlns="" id="{85F4A6C3-5207-4234-944C-5FD1989B5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953054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1295400"/>
            <a:ext cx="4814930" cy="365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3925" y="1876425"/>
            <a:ext cx="4181475" cy="310515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Box 3"/>
          <p:cNvSpPr txBox="1"/>
          <p:nvPr/>
        </p:nvSpPr>
        <p:spPr>
          <a:xfrm>
            <a:off x="685800" y="914400"/>
            <a:ext cx="3276600" cy="65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Các trạng thái khuẩn hệ âm đạo</a:t>
            </a:r>
          </a:p>
        </p:txBody>
      </p:sp>
      <p:sp>
        <p:nvSpPr>
          <p:cNvPr id="144" name="TextBox 4"/>
          <p:cNvSpPr txBox="1"/>
          <p:nvPr/>
        </p:nvSpPr>
        <p:spPr>
          <a:xfrm>
            <a:off x="5029200" y="914400"/>
            <a:ext cx="3505200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Vai trò diệt khuẩn của Lactobacillus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3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8225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: Shape 89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1" name="Group 91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</a:rPr>
              <a:t>Khuẩn hệ lành mạnh</a:t>
            </a:r>
          </a:p>
        </p:txBody>
      </p:sp>
      <p:graphicFrame>
        <p:nvGraphicFramePr>
          <p:cNvPr id="152" name="Content Placeholder 2">
            <a:extLst>
              <a:ext uri="{FF2B5EF4-FFF2-40B4-BE49-F238E27FC236}">
                <a16:creationId xmlns:a16="http://schemas.microsoft.com/office/drawing/2014/main" xmlns="" id="{20BACD73-2F90-4955-8B95-2F145798B0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318964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2" b="13333"/>
          <a:stretch/>
        </p:blipFill>
        <p:spPr>
          <a:xfrm>
            <a:off x="685800" y="152400"/>
            <a:ext cx="7848600" cy="6610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7"/>
          <a:stretch/>
        </p:blipFill>
        <p:spPr>
          <a:xfrm>
            <a:off x="1219200" y="25036"/>
            <a:ext cx="6781800" cy="67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0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: Shape 92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5" name="Group 94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6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49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defRPr sz="3549"/>
            </a:pPr>
            <a:r>
              <a:rPr lang="en-US" sz="3500" kern="1200">
                <a:solidFill>
                  <a:srgbClr val="FFFFFF"/>
                </a:solidFill>
              </a:rPr>
              <a:t>Loạn khuẩn âm đạo (Bacterial Vaginosis)</a:t>
            </a:r>
          </a:p>
        </p:txBody>
      </p:sp>
      <p:graphicFrame>
        <p:nvGraphicFramePr>
          <p:cNvPr id="157" name="Content Placeholder 2">
            <a:extLst>
              <a:ext uri="{FF2B5EF4-FFF2-40B4-BE49-F238E27FC236}">
                <a16:creationId xmlns:a16="http://schemas.microsoft.com/office/drawing/2014/main" xmlns="" id="{72C0F0F2-7A71-4A1D-990F-54E580EA8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761032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reeform: Shape 124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5" name="Group 126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</a:rPr>
              <a:t>Mục Tiêu</a:t>
            </a:r>
          </a:p>
        </p:txBody>
      </p:sp>
      <p:graphicFrame>
        <p:nvGraphicFramePr>
          <p:cNvPr id="120" name="Content Placeholder 2">
            <a:extLst>
              <a:ext uri="{FF2B5EF4-FFF2-40B4-BE49-F238E27FC236}">
                <a16:creationId xmlns:a16="http://schemas.microsoft.com/office/drawing/2014/main" xmlns="" id="{4B116F90-BA8A-4B2C-9C71-3685D8CCC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193685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" y="-1612"/>
            <a:ext cx="9141851" cy="685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3119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3.bp.blogspot.com/-G8_fBOsS6IA/Vrvy68CP5vI/AAAAAAAALBc/zyymnWXN0lw/s1600/Bacterial%2Bvaginosis%2Bvs%2BNormal%2BVaginal%2BFlo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28199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878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</a:rPr>
              <a:t>Bacterial vaginosis</a:t>
            </a:r>
          </a:p>
        </p:txBody>
      </p:sp>
      <p:graphicFrame>
        <p:nvGraphicFramePr>
          <p:cNvPr id="155" name="Content Placeholder 2">
            <a:extLst>
              <a:ext uri="{FF2B5EF4-FFF2-40B4-BE49-F238E27FC236}">
                <a16:creationId xmlns:a16="http://schemas.microsoft.com/office/drawing/2014/main" xmlns="" id="{C531EE8C-D9C7-4FF7-B74F-7128A8361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704982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Bacterial </a:t>
            </a:r>
            <a:r>
              <a:rPr dirty="0" err="1"/>
              <a:t>vaginosis</a:t>
            </a:r>
            <a:endParaRPr dirty="0"/>
          </a:p>
        </p:txBody>
      </p:sp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591" y="1142999"/>
            <a:ext cx="8584809" cy="511230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extBox 3"/>
          <p:cNvSpPr txBox="1"/>
          <p:nvPr/>
        </p:nvSpPr>
        <p:spPr>
          <a:xfrm>
            <a:off x="1905000" y="6096000"/>
            <a:ext cx="423862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4000" dirty="0"/>
              <a:t>≥7 </a:t>
            </a:r>
            <a:r>
              <a:rPr sz="4000" dirty="0" err="1"/>
              <a:t>điểm</a:t>
            </a:r>
            <a:r>
              <a:rPr sz="4000" dirty="0"/>
              <a:t> =&gt; </a:t>
            </a:r>
            <a:r>
              <a:rPr sz="4000" dirty="0" err="1"/>
              <a:t>Có</a:t>
            </a:r>
            <a:r>
              <a:rPr sz="4000" dirty="0"/>
              <a:t> BV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Bacterial Vaginosis vs Vaginitis</a:t>
            </a:r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1295400"/>
            <a:ext cx="7315200" cy="4962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5" t="20233" r="29394" b="20140"/>
          <a:stretch/>
        </p:blipFill>
        <p:spPr bwMode="auto">
          <a:xfrm>
            <a:off x="4267200" y="2133600"/>
            <a:ext cx="4484148" cy="3713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Bacterial vaginosis</a:t>
            </a:r>
          </a:p>
        </p:txBody>
      </p:sp>
      <p:sp>
        <p:nvSpPr>
          <p:cNvPr id="16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Thường không triệu chứng</a:t>
            </a:r>
          </a:p>
          <a:p>
            <a:r>
              <a:t>Dịch mùi hôi, tăng khi giao hợp</a:t>
            </a:r>
          </a:p>
          <a:p>
            <a:r>
              <a:t>Tính chất dịch: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Mùi hôi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Loãng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Trắng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Dính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Mủ?</a:t>
            </a:r>
          </a:p>
        </p:txBody>
      </p:sp>
      <p:pic>
        <p:nvPicPr>
          <p:cNvPr id="1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800" y="2895600"/>
            <a:ext cx="4725000" cy="333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: Shape 109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</a:rPr>
              <a:t>Bacterial vaginosis</a:t>
            </a:r>
          </a:p>
        </p:txBody>
      </p:sp>
      <p:graphicFrame>
        <p:nvGraphicFramePr>
          <p:cNvPr id="169" name="Content Placeholder 2">
            <a:extLst>
              <a:ext uri="{FF2B5EF4-FFF2-40B4-BE49-F238E27FC236}">
                <a16:creationId xmlns:a16="http://schemas.microsoft.com/office/drawing/2014/main" xmlns="" id="{8F45B054-E92F-4F82-B543-57D9B691D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729547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: Shape 112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</a:rPr>
              <a:t>Khi nào điều trị BV</a:t>
            </a:r>
          </a:p>
        </p:txBody>
      </p:sp>
      <p:graphicFrame>
        <p:nvGraphicFramePr>
          <p:cNvPr id="172" name="Content Placeholder 2">
            <a:extLst>
              <a:ext uri="{FF2B5EF4-FFF2-40B4-BE49-F238E27FC236}">
                <a16:creationId xmlns:a16="http://schemas.microsoft.com/office/drawing/2014/main" xmlns="" id="{095D4163-19FE-43C9-94E4-BE79E71726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150750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Điều trị BV tái phát</a:t>
            </a:r>
          </a:p>
        </p:txBody>
      </p:sp>
      <p:sp>
        <p:nvSpPr>
          <p:cNvPr id="17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Cần điều </a:t>
            </a:r>
            <a:r>
              <a:rPr dirty="0" err="1"/>
              <a:t>trị</a:t>
            </a:r>
            <a:r>
              <a:rPr dirty="0"/>
              <a:t> </a:t>
            </a:r>
            <a:r>
              <a:rPr dirty="0" err="1"/>
              <a:t>thẳng</a:t>
            </a:r>
            <a:r>
              <a:rPr dirty="0"/>
              <a:t> tay hơn nếu:</a:t>
            </a:r>
          </a:p>
          <a:p>
            <a:pPr marL="0" indent="0">
              <a:buSzTx/>
              <a:buNone/>
            </a:pPr>
            <a:r>
              <a:rPr dirty="0"/>
              <a:t>	</a:t>
            </a:r>
            <a:r>
              <a:rPr dirty="0" err="1"/>
              <a:t>Tái</a:t>
            </a:r>
            <a:r>
              <a:rPr dirty="0"/>
              <a:t> </a:t>
            </a:r>
            <a:r>
              <a:rPr dirty="0" err="1"/>
              <a:t>phát</a:t>
            </a:r>
            <a:r>
              <a:rPr dirty="0"/>
              <a:t> </a:t>
            </a:r>
            <a:r>
              <a:rPr dirty="0" err="1"/>
              <a:t>sau</a:t>
            </a:r>
            <a:r>
              <a:rPr dirty="0"/>
              <a:t> điều </a:t>
            </a:r>
            <a:r>
              <a:rPr dirty="0" err="1"/>
              <a:t>trị</a:t>
            </a:r>
            <a:r>
              <a:rPr dirty="0"/>
              <a:t> </a:t>
            </a:r>
            <a:r>
              <a:rPr dirty="0" err="1"/>
              <a:t>khỏi</a:t>
            </a:r>
            <a:r>
              <a:rPr dirty="0"/>
              <a:t> lần 2</a:t>
            </a:r>
          </a:p>
          <a:p>
            <a:pPr marL="0" indent="0">
              <a:buSzTx/>
              <a:buNone/>
            </a:pPr>
            <a:r>
              <a:rPr dirty="0"/>
              <a:t>	Đặc biệt: BV </a:t>
            </a:r>
            <a:r>
              <a:rPr dirty="0" err="1"/>
              <a:t>tái</a:t>
            </a:r>
            <a:r>
              <a:rPr dirty="0"/>
              <a:t> </a:t>
            </a:r>
            <a:r>
              <a:rPr dirty="0" err="1"/>
              <a:t>phát</a:t>
            </a:r>
            <a:r>
              <a:rPr dirty="0"/>
              <a:t> hàng </a:t>
            </a:r>
            <a:r>
              <a:rPr dirty="0" err="1"/>
              <a:t>tháng</a:t>
            </a:r>
            <a:endParaRPr dirty="0"/>
          </a:p>
          <a:p>
            <a:r>
              <a:rPr dirty="0" err="1"/>
              <a:t>Nguyên</a:t>
            </a:r>
            <a:r>
              <a:rPr dirty="0"/>
              <a:t> tắc:</a:t>
            </a:r>
          </a:p>
          <a:p>
            <a:pPr marL="0" indent="0">
              <a:buSzTx/>
              <a:buNone/>
            </a:pPr>
            <a:r>
              <a:rPr dirty="0"/>
              <a:t>	Tuỳ </a:t>
            </a:r>
            <a:r>
              <a:rPr dirty="0" err="1"/>
              <a:t>vào</a:t>
            </a:r>
            <a:r>
              <a:rPr dirty="0"/>
              <a:t> </a:t>
            </a:r>
            <a:r>
              <a:rPr dirty="0" err="1"/>
              <a:t>từng</a:t>
            </a:r>
            <a:r>
              <a:rPr dirty="0"/>
              <a:t> BN</a:t>
            </a:r>
          </a:p>
          <a:p>
            <a:pPr marL="0" indent="0">
              <a:buSzTx/>
              <a:buNone/>
            </a:pPr>
            <a:r>
              <a:rPr dirty="0"/>
              <a:t>	Tần số </a:t>
            </a:r>
            <a:r>
              <a:rPr dirty="0" err="1"/>
              <a:t>tái</a:t>
            </a:r>
            <a:r>
              <a:rPr dirty="0"/>
              <a:t> </a:t>
            </a:r>
            <a:r>
              <a:rPr dirty="0" err="1"/>
              <a:t>phát</a:t>
            </a:r>
            <a:endParaRPr dirty="0"/>
          </a:p>
          <a:p>
            <a:pPr marL="0" indent="0" algn="r">
              <a:spcBef>
                <a:spcPts val="200"/>
              </a:spcBef>
              <a:buSzTx/>
              <a:buNone/>
              <a:defRPr sz="1100"/>
            </a:pPr>
            <a:r>
              <a:rPr dirty="0"/>
              <a:t>Bacterial vaginosis: A practical review</a:t>
            </a:r>
          </a:p>
          <a:p>
            <a:pPr marL="0" indent="0" algn="r">
              <a:spcBef>
                <a:spcPts val="200"/>
              </a:spcBef>
              <a:buSzTx/>
              <a:buNone/>
              <a:defRPr sz="1100"/>
            </a:pPr>
            <a:r>
              <a:rPr dirty="0" err="1"/>
              <a:t>Bagnall</a:t>
            </a:r>
            <a:r>
              <a:rPr dirty="0"/>
              <a:t>, Paulette MPAS, PA-C; </a:t>
            </a:r>
            <a:r>
              <a:rPr dirty="0" err="1"/>
              <a:t>Rizzolo</a:t>
            </a:r>
            <a:r>
              <a:rPr dirty="0"/>
              <a:t>, Denise PA-C, PhD</a:t>
            </a:r>
          </a:p>
          <a:p>
            <a:pPr marL="0" indent="0" algn="r">
              <a:spcBef>
                <a:spcPts val="200"/>
              </a:spcBef>
              <a:buSzTx/>
              <a:buNone/>
              <a:defRPr sz="1100"/>
            </a:pPr>
            <a:r>
              <a:rPr dirty="0"/>
              <a:t>Journal of the American Academy of PAs: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December 2017 - Volume 30 - Issue 12 - p 15–21</a:t>
            </a:r>
          </a:p>
          <a:p>
            <a:pPr marL="0" indent="0" algn="r">
              <a:spcBef>
                <a:spcPts val="200"/>
              </a:spcBef>
              <a:buSzTx/>
              <a:buNone/>
              <a:defRPr sz="1100"/>
            </a:pPr>
            <a:r>
              <a:rPr dirty="0" err="1"/>
              <a:t>doi</a:t>
            </a:r>
            <a:r>
              <a:rPr dirty="0"/>
              <a:t>: 10.1097/01.JAA.0000526770.60197.fa</a:t>
            </a:r>
          </a:p>
          <a:p>
            <a:pPr marL="0" indent="0" algn="r">
              <a:spcBef>
                <a:spcPts val="200"/>
              </a:spcBef>
              <a:buSzTx/>
              <a:buNone/>
              <a:defRPr sz="1100"/>
            </a:pPr>
            <a:r>
              <a:rPr dirty="0"/>
              <a:t>CME: Women's Health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officeArt object" descr="officeArt objec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685800"/>
            <a:ext cx="3642360" cy="2492375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Box 4"/>
          <p:cNvSpPr txBox="1"/>
          <p:nvPr/>
        </p:nvSpPr>
        <p:spPr>
          <a:xfrm>
            <a:off x="304800" y="3429000"/>
            <a:ext cx="8534400" cy="296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Điều trị BV tái phát</a:t>
            </a:r>
          </a:p>
          <a:p>
            <a:pPr>
              <a:defRPr sz="2400"/>
            </a:pPr>
            <a:r>
              <a:t>-Kháng sinh đặt âm đạo ít tác dụng phụ hơn</a:t>
            </a:r>
          </a:p>
          <a:p>
            <a:pPr>
              <a:defRPr sz="2400"/>
            </a:pPr>
            <a:r>
              <a:t>-Kháng nấm có thể dùng kèm: fluconazole 150mg uống</a:t>
            </a:r>
          </a:p>
          <a:p>
            <a:pPr>
              <a:defRPr sz="2400"/>
            </a:pPr>
            <a:r>
              <a:t>-Probiotics</a:t>
            </a:r>
          </a:p>
          <a:p>
            <a:r>
              <a:t> </a:t>
            </a:r>
          </a:p>
          <a:p>
            <a:pPr algn="r">
              <a:defRPr sz="1100"/>
            </a:pPr>
            <a:r>
              <a:t>Bacterial vaginosis: A practical review</a:t>
            </a:r>
          </a:p>
          <a:p>
            <a:pPr algn="r">
              <a:defRPr sz="1100"/>
            </a:pPr>
            <a:r>
              <a:t>Bagnall, Paulette MPAS, PA-C; Rizzolo, Denise PA-C, PhD</a:t>
            </a:r>
          </a:p>
          <a:p>
            <a:pPr algn="r">
              <a:defRPr sz="1100"/>
            </a:pPr>
            <a:r>
              <a:t>Journal of the American Academy of PAs: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December 2017 - Volume 30 - Issue 12 - p 15–21</a:t>
            </a:r>
          </a:p>
          <a:p>
            <a:pPr algn="r">
              <a:defRPr sz="1100"/>
            </a:pPr>
            <a:r>
              <a:t>doi: 10.1097/01.JAA.0000526770.60197.fa</a:t>
            </a:r>
          </a:p>
          <a:p>
            <a:pPr algn="r">
              <a:defRPr sz="1100"/>
            </a:pPr>
            <a:r>
              <a:t>CME: Women's Hea</a:t>
            </a:r>
            <a:r>
              <a:rPr sz="1800"/>
              <a:t>l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Bố Cục</a:t>
            </a:r>
            <a:endParaRPr lang="en-GB" dirty="0"/>
          </a:p>
        </p:txBody>
      </p:sp>
      <p:sp>
        <p:nvSpPr>
          <p:cNvPr id="12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4350" indent="-514350">
              <a:buFontTx/>
              <a:buAutoNum type="arabicPeriod"/>
            </a:pPr>
            <a:r>
              <a:rPr dirty="0" err="1"/>
              <a:t>Dịch</a:t>
            </a:r>
            <a:r>
              <a:rPr dirty="0"/>
              <a:t> </a:t>
            </a:r>
            <a:r>
              <a:rPr dirty="0" err="1"/>
              <a:t>tiết</a:t>
            </a:r>
            <a:r>
              <a:rPr dirty="0"/>
              <a:t> </a:t>
            </a:r>
            <a:r>
              <a:rPr dirty="0" err="1"/>
              <a:t>âm</a:t>
            </a:r>
            <a:r>
              <a:rPr dirty="0"/>
              <a:t> </a:t>
            </a:r>
            <a:r>
              <a:rPr dirty="0" err="1"/>
              <a:t>đạo</a:t>
            </a:r>
            <a:endParaRPr dirty="0"/>
          </a:p>
          <a:p>
            <a:pPr marL="514350" indent="-514350">
              <a:buFontTx/>
              <a:buAutoNum type="arabicPeriod"/>
            </a:pPr>
            <a:r>
              <a:rPr dirty="0" err="1"/>
              <a:t>Cách</a:t>
            </a:r>
            <a:r>
              <a:rPr dirty="0"/>
              <a:t> </a:t>
            </a:r>
            <a:r>
              <a:rPr dirty="0" err="1"/>
              <a:t>khai</a:t>
            </a:r>
            <a:r>
              <a:rPr dirty="0"/>
              <a:t> </a:t>
            </a:r>
            <a:r>
              <a:rPr dirty="0" err="1"/>
              <a:t>thác</a:t>
            </a:r>
            <a:r>
              <a:rPr dirty="0"/>
              <a:t> </a:t>
            </a:r>
            <a:r>
              <a:rPr dirty="0" err="1"/>
              <a:t>bệnh</a:t>
            </a:r>
            <a:r>
              <a:rPr dirty="0"/>
              <a:t> </a:t>
            </a:r>
            <a:r>
              <a:rPr dirty="0" err="1"/>
              <a:t>sử</a:t>
            </a:r>
            <a:r>
              <a:rPr dirty="0"/>
              <a:t>, </a:t>
            </a:r>
            <a:r>
              <a:rPr dirty="0" err="1"/>
              <a:t>tiền</a:t>
            </a:r>
            <a:r>
              <a:rPr dirty="0"/>
              <a:t> </a:t>
            </a:r>
            <a:r>
              <a:rPr dirty="0" err="1"/>
              <a:t>căn</a:t>
            </a:r>
            <a:r>
              <a:rPr dirty="0"/>
              <a:t> TDÂĐBT</a:t>
            </a:r>
          </a:p>
          <a:p>
            <a:pPr marL="514350" indent="-514350">
              <a:buFontTx/>
              <a:buAutoNum type="arabicPeriod"/>
            </a:pPr>
            <a:r>
              <a:rPr dirty="0" err="1"/>
              <a:t>Sơ</a:t>
            </a:r>
            <a:r>
              <a:rPr dirty="0"/>
              <a:t> </a:t>
            </a:r>
            <a:r>
              <a:rPr dirty="0" err="1"/>
              <a:t>lược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nguyên</a:t>
            </a:r>
            <a:r>
              <a:rPr dirty="0"/>
              <a:t> </a:t>
            </a:r>
            <a:r>
              <a:rPr dirty="0" err="1"/>
              <a:t>nhân</a:t>
            </a:r>
            <a:r>
              <a:rPr dirty="0"/>
              <a:t> </a:t>
            </a:r>
            <a:r>
              <a:rPr dirty="0" err="1"/>
              <a:t>gây</a:t>
            </a:r>
            <a:r>
              <a:rPr dirty="0"/>
              <a:t> TDÂĐBT</a:t>
            </a:r>
          </a:p>
          <a:p>
            <a:pPr marL="514350" indent="-514350">
              <a:buFontTx/>
              <a:buAutoNum type="arabicPeriod"/>
            </a:pPr>
            <a:r>
              <a:rPr dirty="0" err="1"/>
              <a:t>Đặc</a:t>
            </a:r>
            <a:r>
              <a:rPr dirty="0"/>
              <a:t> </a:t>
            </a:r>
            <a:r>
              <a:rPr dirty="0" err="1"/>
              <a:t>điểm</a:t>
            </a:r>
            <a:r>
              <a:rPr dirty="0"/>
              <a:t> </a:t>
            </a:r>
            <a:r>
              <a:rPr dirty="0" err="1"/>
              <a:t>lâm</a:t>
            </a:r>
            <a:r>
              <a:rPr dirty="0"/>
              <a:t> </a:t>
            </a:r>
            <a:r>
              <a:rPr dirty="0" err="1"/>
              <a:t>sàng</a:t>
            </a:r>
            <a:r>
              <a:rPr dirty="0"/>
              <a:t> </a:t>
            </a:r>
            <a:r>
              <a:rPr dirty="0" err="1"/>
              <a:t>các</a:t>
            </a:r>
            <a:r>
              <a:rPr dirty="0"/>
              <a:t> </a:t>
            </a:r>
            <a:r>
              <a:rPr dirty="0" err="1"/>
              <a:t>tác</a:t>
            </a:r>
            <a:r>
              <a:rPr dirty="0"/>
              <a:t> </a:t>
            </a:r>
            <a:r>
              <a:rPr dirty="0" err="1"/>
              <a:t>nhân</a:t>
            </a:r>
            <a:r>
              <a:rPr dirty="0"/>
              <a:t> </a:t>
            </a:r>
            <a:r>
              <a:rPr dirty="0" err="1"/>
              <a:t>gây</a:t>
            </a:r>
            <a:r>
              <a:rPr dirty="0"/>
              <a:t> TDÂĐBT</a:t>
            </a:r>
          </a:p>
          <a:p>
            <a:pPr marL="514350" indent="-514350">
              <a:buFontTx/>
              <a:buAutoNum type="arabicPeriod"/>
            </a:pPr>
            <a:r>
              <a:rPr dirty="0" err="1"/>
              <a:t>Thông</a:t>
            </a:r>
            <a:r>
              <a:rPr dirty="0"/>
              <a:t> tin </a:t>
            </a:r>
            <a:r>
              <a:rPr dirty="0" err="1"/>
              <a:t>cụ</a:t>
            </a:r>
            <a:r>
              <a:rPr dirty="0"/>
              <a:t> </a:t>
            </a:r>
            <a:r>
              <a:rPr dirty="0" err="1"/>
              <a:t>thể</a:t>
            </a:r>
            <a:r>
              <a:rPr dirty="0"/>
              <a:t> </a:t>
            </a:r>
            <a:r>
              <a:rPr dirty="0" err="1"/>
              <a:t>về</a:t>
            </a:r>
            <a:r>
              <a:rPr dirty="0"/>
              <a:t> </a:t>
            </a:r>
            <a:r>
              <a:rPr dirty="0" err="1"/>
              <a:t>từng</a:t>
            </a:r>
            <a:r>
              <a:rPr dirty="0"/>
              <a:t> </a:t>
            </a:r>
            <a:r>
              <a:rPr dirty="0" err="1"/>
              <a:t>tác</a:t>
            </a:r>
            <a:r>
              <a:rPr dirty="0"/>
              <a:t> </a:t>
            </a:r>
            <a:r>
              <a:rPr dirty="0" err="1"/>
              <a:t>nhân</a:t>
            </a:r>
            <a:endParaRPr dirty="0"/>
          </a:p>
          <a:p>
            <a:pPr marL="514350" indent="-514350">
              <a:buFontTx/>
              <a:buAutoNum type="arabicPeriod"/>
            </a:pPr>
            <a:r>
              <a:rPr dirty="0" err="1"/>
              <a:t>Nguyên</a:t>
            </a:r>
            <a:r>
              <a:rPr dirty="0"/>
              <a:t> </a:t>
            </a:r>
            <a:r>
              <a:rPr dirty="0" err="1"/>
              <a:t>tắc</a:t>
            </a:r>
            <a:r>
              <a:rPr dirty="0"/>
              <a:t> </a:t>
            </a:r>
            <a:r>
              <a:rPr dirty="0" err="1"/>
              <a:t>điều</a:t>
            </a:r>
            <a:r>
              <a:rPr dirty="0"/>
              <a:t> </a:t>
            </a:r>
            <a:r>
              <a:rPr dirty="0" err="1"/>
              <a:t>trị</a:t>
            </a:r>
            <a:endParaRPr dirty="0"/>
          </a:p>
          <a:p>
            <a:pPr marL="514350" indent="-514350">
              <a:buFontTx/>
              <a:buAutoNum type="arabicPeriod"/>
            </a:pPr>
            <a:r>
              <a:rPr dirty="0" err="1"/>
              <a:t>Lưu</a:t>
            </a:r>
            <a:r>
              <a:rPr dirty="0"/>
              <a:t> </a:t>
            </a:r>
            <a:r>
              <a:rPr dirty="0" err="1"/>
              <a:t>đồ</a:t>
            </a:r>
            <a:r>
              <a:rPr dirty="0"/>
              <a:t> </a:t>
            </a:r>
            <a:r>
              <a:rPr dirty="0" err="1"/>
              <a:t>tiếp</a:t>
            </a:r>
            <a:r>
              <a:rPr dirty="0"/>
              <a:t> </a:t>
            </a:r>
            <a:r>
              <a:rPr dirty="0" err="1"/>
              <a:t>cận</a:t>
            </a:r>
            <a:r>
              <a:rPr dirty="0"/>
              <a:t> BN TDÂĐBT</a:t>
            </a:r>
            <a:endParaRPr lang="en-US" dirty="0"/>
          </a:p>
          <a:p>
            <a:pPr marL="514350" indent="-514350">
              <a:buFontTx/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ý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68680">
              <a:defRPr sz="4180"/>
            </a:pPr>
            <a:r>
              <a:t>Thay đổi lối sống trong điều trị BV</a:t>
            </a:r>
          </a:p>
        </p:txBody>
      </p:sp>
      <p:sp>
        <p:nvSpPr>
          <p:cNvPr id="17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Không thụt rửa âm đạo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Bỏ hoặc không hút thuốc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Giảm số bạn tình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Sử dụng bao cao su đều đặn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Dùng COCs tránh thai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700"/>
            </a:pPr>
            <a:r>
              <a:t>Không nên dùng IUD nếu BV tái phát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sz="2700"/>
            </a:pPr>
            <a:r>
              <a:t>—&gt; giảm nguy cơ tái phát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sz="2700"/>
            </a:pPr>
            <a:endParaRPr/>
          </a:p>
          <a:p>
            <a:pPr marL="0" indent="0" algn="r">
              <a:lnSpc>
                <a:spcPct val="80000"/>
              </a:lnSpc>
              <a:spcBef>
                <a:spcPts val="300"/>
              </a:spcBef>
              <a:buSzTx/>
              <a:buNone/>
              <a:defRPr sz="1400"/>
            </a:pPr>
            <a:r>
              <a:t>Bacterial vaginosis: A practical review</a:t>
            </a:r>
            <a:endParaRPr sz="2700"/>
          </a:p>
          <a:p>
            <a:pPr marL="0" indent="0" algn="r">
              <a:lnSpc>
                <a:spcPct val="80000"/>
              </a:lnSpc>
              <a:spcBef>
                <a:spcPts val="300"/>
              </a:spcBef>
              <a:buSzTx/>
              <a:buNone/>
              <a:defRPr sz="1400"/>
            </a:pPr>
            <a:r>
              <a:t>Bagnall, Paulette MPAS, PA-C; Rizzolo, Denise PA-C, PhD</a:t>
            </a:r>
            <a:endParaRPr sz="1700"/>
          </a:p>
          <a:p>
            <a:pPr marL="0" indent="0" algn="r">
              <a:lnSpc>
                <a:spcPct val="80000"/>
              </a:lnSpc>
              <a:spcBef>
                <a:spcPts val="300"/>
              </a:spcBef>
              <a:buSzTx/>
              <a:buNone/>
              <a:defRPr sz="1400"/>
            </a:pPr>
            <a:r>
              <a:t>Journal of the American Academy of PAs: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December 2017 - Volume 30 - Issue 12 - p 15–21</a:t>
            </a:r>
            <a:endParaRPr sz="1700"/>
          </a:p>
          <a:p>
            <a:pPr marL="0" indent="0" algn="r">
              <a:lnSpc>
                <a:spcPct val="80000"/>
              </a:lnSpc>
              <a:spcBef>
                <a:spcPts val="300"/>
              </a:spcBef>
              <a:buSzTx/>
              <a:buNone/>
              <a:defRPr sz="1400"/>
            </a:pPr>
            <a:r>
              <a:t>doi: 10.1097/01.JAA.0000526770.60197.fa</a:t>
            </a:r>
            <a:endParaRPr sz="2700"/>
          </a:p>
          <a:p>
            <a:pPr marL="0" indent="0" algn="r">
              <a:lnSpc>
                <a:spcPct val="80000"/>
              </a:lnSpc>
              <a:spcBef>
                <a:spcPts val="300"/>
              </a:spcBef>
              <a:buSzTx/>
              <a:buNone/>
              <a:defRPr sz="1400"/>
            </a:pPr>
            <a:r>
              <a:t>CME: Women's Heal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81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700" kern="1200">
                <a:solidFill>
                  <a:srgbClr val="FFFFFF"/>
                </a:solidFill>
              </a:rPr>
              <a:t>Vulvovaginal Candidiasis</a:t>
            </a:r>
          </a:p>
        </p:txBody>
      </p:sp>
      <p:graphicFrame>
        <p:nvGraphicFramePr>
          <p:cNvPr id="184" name="Content Placeholder 2">
            <a:extLst>
              <a:ext uri="{FF2B5EF4-FFF2-40B4-BE49-F238E27FC236}">
                <a16:creationId xmlns:a16="http://schemas.microsoft.com/office/drawing/2014/main" xmlns="" id="{283CF645-4EAB-4CDE-A435-A7E463371F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422904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25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Vulvovaginal Candidiasis</a:t>
            </a:r>
          </a:p>
        </p:txBody>
      </p:sp>
      <p:cxnSp>
        <p:nvCxnSpPr>
          <p:cNvPr id="188" name="Straight Connector 190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Cơ chế mà Candida albicans từ trong điều kiện cộng sinh bình thường trong âm đạo chuyển đổi thành tác nhân gây bệnh vẫn chưa được biết rõ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81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700" kern="1200">
                <a:solidFill>
                  <a:srgbClr val="FFFFFF"/>
                </a:solidFill>
              </a:rPr>
              <a:t>Vulvovaginal Candidiasis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xmlns="" id="{6D84AC67-860B-0A4B-8C97-4121C2E43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5281359"/>
              </p:ext>
            </p:extLst>
          </p:nvPr>
        </p:nvGraphicFramePr>
        <p:xfrm>
          <a:off x="4190975" y="1116035"/>
          <a:ext cx="4551760" cy="442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46281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2F6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xmlns="" id="{75554383-98AF-4A47-BB65-705FAAA4B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9" name="Freeform: Shape 198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5410" y="-3970"/>
            <a:ext cx="7748362" cy="6874811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9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8970" y="914400"/>
            <a:ext cx="5106059" cy="51576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68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2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Vulvovaginal Candidiasis</a:t>
            </a:r>
          </a:p>
        </p:txBody>
      </p:sp>
      <p:cxnSp>
        <p:nvCxnSpPr>
          <p:cNvPr id="196" name="Straight Connector 70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 Placeholder 2">
            <a:extLst>
              <a:ext uri="{FF2B5EF4-FFF2-40B4-BE49-F238E27FC236}">
                <a16:creationId xmlns:a16="http://schemas.microsoft.com/office/drawing/2014/main" xmlns="" id="{3098DE4C-16D4-8442-B9C7-6BB1D4A16E2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732023" y="963877"/>
            <a:ext cx="478332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YẾU TỐ NGUY CƠ: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Mang thai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Đái tháo đường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Béo phì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Suy giảm miễn dịch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Dùng thuốc ngừa thai nội tiết, corticosteroid, kháng sinh phổ rộng</a:t>
            </a:r>
          </a:p>
          <a:p>
            <a:pPr marL="114300" indent="-342900">
              <a:lnSpc>
                <a:spcPct val="90000"/>
              </a:lnSpc>
              <a:buFont typeface="Wingdings" pitchFamily="2" charset="2"/>
              <a:buChar char="v"/>
            </a:pPr>
            <a:endParaRPr lang="vi-VN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" indent="-342900">
              <a:lnSpc>
                <a:spcPct val="90000"/>
              </a:lnSpc>
              <a:buFont typeface="Wingdings" pitchFamily="2" charset="2"/>
              <a:buChar char="v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Yếu tố nguy cơ của nhiễm nấm         tái phát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D66088-399D-0642-8AD4-3D87CCF5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vi-VN" sz="2800" kern="1200">
                <a:solidFill>
                  <a:schemeClr val="accent1"/>
                </a:solidFill>
              </a:rPr>
              <a:t>Vulvovaginal candidasis</a:t>
            </a:r>
            <a:endParaRPr lang="en-US" sz="2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92A2D13-7756-094F-AEED-BCD082192D1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732023" y="963877"/>
            <a:ext cx="478332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TRIỆU CHỨNG CƠ NĂNG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Ngứa âm hộ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Nóng rát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Tiểu khó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Giao hợp đau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Trường hợp nặng: mô vùng âm hộ âm đạo đỏ và tróc ra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20% phụ nữ có thể không có triệu chứng</a:t>
            </a:r>
          </a:p>
        </p:txBody>
      </p:sp>
    </p:spTree>
    <p:extLst>
      <p:ext uri="{BB962C8B-B14F-4D97-AF65-F5344CB8AC3E}">
        <p14:creationId xmlns:p14="http://schemas.microsoft.com/office/powerpoint/2010/main" val="229172503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</a:rPr>
              <a:t>Vulvovaginal Candidiasis</a:t>
            </a:r>
          </a:p>
        </p:txBody>
      </p:sp>
      <p:cxnSp>
        <p:nvCxnSpPr>
          <p:cNvPr id="201" name="Straight Arrow Connector 73">
            <a:extLst>
              <a:ext uri="{FF2B5EF4-FFF2-40B4-BE49-F238E27FC236}">
                <a16:creationId xmlns:a16="http://schemas.microsoft.com/office/drawing/2014/main" xmlns="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1490" y="2575034"/>
            <a:ext cx="3840085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Tính chất dịch âm đạo: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Đặc, vón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Không mùi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Dính, bám lên thành âm đạo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 thấp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Giống Cottage Cheese</a:t>
            </a:r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 rotWithShape="1">
          <a:blip r:embed="rId2">
            <a:extLst/>
          </a:blip>
          <a:srcRect l="16094" r="36957" b="-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3837"/>
            <a:ext cx="5743575" cy="6777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962" y="-42822"/>
            <a:ext cx="8386038" cy="690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AFA67CD3-AB4E-4A7A-BEB8-53C445D8C4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xmlns="" id="{07CF545F-9C2E-4446-97CD-AD92990C2B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4570578" y="802955"/>
            <a:ext cx="3733482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100" kern="1200">
                <a:latin typeface="+mj-lt"/>
                <a:ea typeface="+mj-ea"/>
                <a:cs typeface="+mj-cs"/>
              </a:rPr>
              <a:t>Dịch tiết âm đạo bình thường</a:t>
            </a:r>
          </a:p>
        </p:txBody>
      </p:sp>
      <p:sp>
        <p:nvSpPr>
          <p:cNvPr id="135" name="Freeform 62">
            <a:extLst>
              <a:ext uri="{FF2B5EF4-FFF2-40B4-BE49-F238E27FC236}">
                <a16:creationId xmlns:a16="http://schemas.microsoft.com/office/drawing/2014/main" xmlns="" id="{339C8D78-A644-462F-B674-F440635E53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38619"/>
            <a:ext cx="375032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8" name="Graphic 127" descr="Checkmark">
            <a:extLst>
              <a:ext uri="{FF2B5EF4-FFF2-40B4-BE49-F238E27FC236}">
                <a16:creationId xmlns:a16="http://schemas.microsoft.com/office/drawing/2014/main" xmlns="" id="{B9604C4C-29AD-4168-B8FD-872EE10C9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2011" y="2065912"/>
            <a:ext cx="2746374" cy="2746374"/>
          </a:xfrm>
          <a:prstGeom prst="rect">
            <a:avLst/>
          </a:prstGeom>
        </p:spPr>
      </p:pic>
      <p:sp>
        <p:nvSpPr>
          <p:cNvPr id="12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42692" y="2362200"/>
            <a:ext cx="437270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1200" dirty="0" err="1">
                <a:latin typeface="+mn-lt"/>
                <a:ea typeface="+mn-ea"/>
                <a:cs typeface="+mn-cs"/>
              </a:rPr>
              <a:t>Nguồn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gốc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: CTC,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âm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đạo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,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tuyến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Skene’s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&amp;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Bartholin’s</a:t>
            </a:r>
            <a:endParaRPr lang="en-US" sz="2400" kern="1200" dirty="0">
              <a:latin typeface="+mn-lt"/>
              <a:ea typeface="+mn-ea"/>
              <a:cs typeface="+mn-cs"/>
            </a:endParaRP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1.5g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dịch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/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ngày</a:t>
            </a:r>
            <a:endParaRPr lang="en-US" sz="2400" kern="1200" dirty="0">
              <a:latin typeface="+mn-lt"/>
              <a:ea typeface="+mn-ea"/>
              <a:cs typeface="+mn-cs"/>
            </a:endParaRP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1200" dirty="0" err="1">
                <a:latin typeface="+mn-lt"/>
                <a:ea typeface="+mn-ea"/>
                <a:cs typeface="+mn-cs"/>
              </a:rPr>
              <a:t>Tính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chất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thay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đổi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phụ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thuộc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: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tuổi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,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chu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kì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kinh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nguyệt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,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thai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reeform: Shape 152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7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0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1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700" kern="1200">
                <a:solidFill>
                  <a:srgbClr val="FFFFFF"/>
                </a:solidFill>
              </a:rPr>
              <a:t>Vulvovaginal Candidiasis</a:t>
            </a:r>
          </a:p>
        </p:txBody>
      </p:sp>
      <p:graphicFrame>
        <p:nvGraphicFramePr>
          <p:cNvPr id="212" name="Content Placeholder 2">
            <a:extLst>
              <a:ext uri="{FF2B5EF4-FFF2-40B4-BE49-F238E27FC236}">
                <a16:creationId xmlns:a16="http://schemas.microsoft.com/office/drawing/2014/main" xmlns="" id="{09963B05-D5CC-4A0B-9BAE-72EE3A8A5E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92432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eeform: Shape 85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1" name="Group 87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700" kern="1200">
                <a:solidFill>
                  <a:srgbClr val="FFFFFF"/>
                </a:solidFill>
              </a:rPr>
              <a:t>Vulvovaginal Candidiasis</a:t>
            </a:r>
          </a:p>
        </p:txBody>
      </p:sp>
      <p:graphicFrame>
        <p:nvGraphicFramePr>
          <p:cNvPr id="212" name="Content Placeholder 2">
            <a:extLst>
              <a:ext uri="{FF2B5EF4-FFF2-40B4-BE49-F238E27FC236}">
                <a16:creationId xmlns:a16="http://schemas.microsoft.com/office/drawing/2014/main" xmlns="" id="{B71901F5-48EC-4FD7-B506-917FF9D09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466648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xfrm>
            <a:off x="0" y="269977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rPr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Uncomplicated vs Complicated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46F1130-90FA-8642-ACCC-5C5D56B6C4A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0" y="1785546"/>
            <a:ext cx="4605215" cy="4312970"/>
          </a:xfrm>
        </p:spPr>
        <p:txBody>
          <a:bodyPr anchor="t">
            <a:normAutofit/>
          </a:bodyPr>
          <a:lstStyle/>
          <a:p>
            <a:pPr marL="180473" indent="-180473">
              <a:buSzPct val="100000"/>
              <a:buChar char="-"/>
            </a:pPr>
            <a:r>
              <a:rPr lang="vi-VN" b="0" dirty="0"/>
              <a:t>Nhiễm đơn thuần hoặc thỉnh thoảng</a:t>
            </a:r>
          </a:p>
          <a:p>
            <a:pPr marL="180473" indent="-180473">
              <a:buSzPct val="100000"/>
              <a:buChar char="-"/>
            </a:pPr>
            <a:r>
              <a:rPr lang="vi-VN" b="0" dirty="0"/>
              <a:t>Triệu chứng từ nhẹ đến trung bình</a:t>
            </a:r>
          </a:p>
          <a:p>
            <a:pPr marL="180473" indent="-180473">
              <a:buSzPct val="100000"/>
              <a:buChar char="-"/>
            </a:pPr>
            <a:r>
              <a:rPr lang="vi-VN" b="0" dirty="0"/>
              <a:t>Nghi ngờ nhiễm Candida albicans</a:t>
            </a:r>
          </a:p>
          <a:p>
            <a:pPr marL="180473" indent="-180473">
              <a:buSzPct val="100000"/>
              <a:buChar char="-"/>
            </a:pPr>
            <a:endParaRPr lang="vi-VN" b="0" dirty="0"/>
          </a:p>
          <a:p>
            <a:pPr marL="180473" indent="-180473">
              <a:buSzPct val="100000"/>
              <a:buChar char="-"/>
            </a:pPr>
            <a:endParaRPr lang="vi-VN" b="0" dirty="0"/>
          </a:p>
          <a:p>
            <a:pPr marL="180473" indent="-180473">
              <a:buSzPct val="100000"/>
              <a:buChar char="-"/>
            </a:pPr>
            <a:r>
              <a:rPr lang="vi-VN" b="0" dirty="0"/>
              <a:t>Phụ nữ không suy giảm miễn dịch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0C7720-F3DA-AD44-869B-F07EDFC110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497226"/>
            <a:ext cx="4324036" cy="3662361"/>
          </a:xfrm>
        </p:spPr>
        <p:txBody>
          <a:bodyPr anchor="ctr">
            <a:noAutofit/>
          </a:bodyPr>
          <a:lstStyle/>
          <a:p>
            <a:pPr marL="180473" indent="-180473">
              <a:buSzPct val="100000"/>
              <a:buChar char="-"/>
            </a:pPr>
            <a:endParaRPr lang="vi-VN" sz="2400" dirty="0"/>
          </a:p>
          <a:p>
            <a:pPr marL="180473" indent="-180473">
              <a:buSzPct val="100000"/>
              <a:buChar char="-"/>
            </a:pPr>
            <a:r>
              <a:rPr lang="vi-VN" sz="2400" dirty="0"/>
              <a:t>Tái phát &gt;4 lần/năm</a:t>
            </a:r>
          </a:p>
          <a:p>
            <a:pPr marL="180473" indent="-180473">
              <a:buSzPct val="100000"/>
              <a:buChar char="-"/>
            </a:pPr>
            <a:endParaRPr lang="vi-VN" sz="2400" dirty="0"/>
          </a:p>
          <a:p>
            <a:pPr marL="180473" indent="-180473">
              <a:buSzPct val="100000"/>
              <a:buChar char="-"/>
            </a:pPr>
            <a:r>
              <a:rPr lang="vi-VN" sz="2400" dirty="0"/>
              <a:t>Triệu chứng mức độ nặng</a:t>
            </a:r>
          </a:p>
          <a:p>
            <a:pPr marL="180473" indent="-180473">
              <a:buSzPct val="100000"/>
              <a:buChar char="-"/>
            </a:pPr>
            <a:r>
              <a:rPr lang="vi-VN" sz="2400" dirty="0"/>
              <a:t>Nghi ngờ hoặc có bằng chứng nhiễm nấm không phải Candida albicans</a:t>
            </a:r>
          </a:p>
          <a:p>
            <a:pPr marL="180473" indent="-180473">
              <a:buSzPct val="100000"/>
              <a:buChar char="-"/>
            </a:pPr>
            <a:r>
              <a:rPr lang="vi-VN" sz="2400" dirty="0"/>
              <a:t>Phụ nữ bị đái tháo đường, bệnh lý nội khoa nặng hoặc suy giảm miễn dịch</a:t>
            </a:r>
            <a:endParaRPr lang="en-US" sz="2400"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Điều trị Vulvovaginal Candidiasis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Content Placeholder 8"/>
          <p:cNvGraphicFramePr/>
          <p:nvPr/>
        </p:nvGraphicFramePr>
        <p:xfrm>
          <a:off x="240030" y="3031191"/>
          <a:ext cx="8622616" cy="2955077"/>
        </p:xfrm>
        <a:graphic>
          <a:graphicData uri="http://schemas.openxmlformats.org/drawingml/2006/table">
            <a:tbl>
              <a:tblPr bandRow="1">
                <a:noFill/>
                <a:tableStyleId>{4C3C2611-4C71-4FC5-86AE-919BDF0F9419}</a:tableStyleId>
              </a:tblPr>
              <a:tblGrid>
                <a:gridCol w="42762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464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55077"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Không biến chứng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 nhóm thuốc: </a:t>
                      </a:r>
                    </a:p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 Các –imidazole</a:t>
                      </a:r>
                    </a:p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 Nystatin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Phòng ngừa tái phát:</a:t>
                      </a:r>
                    </a:p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fluconazole (u) 1lần/1tuần x 6 tháng</a:t>
                      </a:r>
                    </a:p>
                  </a:txBody>
                  <a:tcPr marL="299501" marR="224626" marT="149751" marB="149751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Có biến chứng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Đánh giá yếu tố nguy cơ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Cấy định danh &amp; Kháng sinh đồ nấm</a:t>
                      </a:r>
                    </a:p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 sz="2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l">
                        <a:buSzPct val="100000"/>
                        <a:buChar char="-"/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Phòng ngừa tái phát:</a:t>
                      </a:r>
                    </a:p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fluconazole 150mg 1v/1tuần x 6 tháng</a:t>
                      </a:r>
                    </a:p>
                  </a:txBody>
                  <a:tcPr marL="299501" marR="224626" marT="149751" marB="149751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700" kern="1200">
                <a:solidFill>
                  <a:srgbClr val="FFFFFF"/>
                </a:solidFill>
              </a:rPr>
              <a:t>Điều trị Vulvovaginal Candidiasis</a:t>
            </a:r>
          </a:p>
        </p:txBody>
      </p:sp>
      <p:graphicFrame>
        <p:nvGraphicFramePr>
          <p:cNvPr id="219" name="Content Placeholder 2">
            <a:extLst>
              <a:ext uri="{FF2B5EF4-FFF2-40B4-BE49-F238E27FC236}">
                <a16:creationId xmlns:a16="http://schemas.microsoft.com/office/drawing/2014/main" xmlns="" id="{4BD0423F-F155-4E32-84B5-C232E9D883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6091351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34162"/>
            <a:ext cx="9144023" cy="5814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1661"/>
            <a:ext cx="9144000" cy="6751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Freeform: Shape 102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8" name="Group 104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500" kern="1200">
                <a:solidFill>
                  <a:srgbClr val="FFFFFF"/>
                </a:solidFill>
              </a:rPr>
              <a:t>Trichomonal Vulvovaginitis</a:t>
            </a:r>
          </a:p>
        </p:txBody>
      </p:sp>
      <p:graphicFrame>
        <p:nvGraphicFramePr>
          <p:cNvPr id="229" name="Content Placeholder 2">
            <a:extLst>
              <a:ext uri="{FF2B5EF4-FFF2-40B4-BE49-F238E27FC236}">
                <a16:creationId xmlns:a16="http://schemas.microsoft.com/office/drawing/2014/main" xmlns="" id="{95F40C9E-23DE-47A9-AA9A-AA8228B74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476474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itle 1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Trichomonal Vulvovaginitis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0">
              <a:lnSpc>
                <a:spcPct val="90000"/>
              </a:lnSpc>
              <a:buNone/>
            </a:pPr>
            <a:r>
              <a:rPr lang="vi-VN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ính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chất dịch: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Bọt</a:t>
            </a:r>
            <a:endParaRPr lang="en-US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Mùi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hôi</a:t>
            </a:r>
            <a:endParaRPr lang="en-US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Màu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vàng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xanh</a:t>
            </a:r>
            <a:endParaRPr lang="en-US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Dính</a:t>
            </a:r>
            <a:endParaRPr lang="en-US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Lượng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nhiều</a:t>
            </a:r>
            <a:endParaRPr lang="en-US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cao</a:t>
            </a:r>
            <a:endParaRPr lang="en-US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Thấy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các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kí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sinh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trùng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có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đuôi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động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khi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soi</a:t>
            </a:r>
            <a:r>
              <a:rPr lang="en-US" sz="2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tươi</a:t>
            </a:r>
            <a:endParaRPr lang="en-US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0"/>
            <a:ext cx="4648017" cy="6780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defRPr sz="4004"/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Tính chất dịch âm đạo bình thường</a:t>
            </a:r>
          </a:p>
        </p:txBody>
      </p:sp>
      <p:graphicFrame>
        <p:nvGraphicFramePr>
          <p:cNvPr id="129" name="Content Placeholder 2">
            <a:extLst>
              <a:ext uri="{FF2B5EF4-FFF2-40B4-BE49-F238E27FC236}">
                <a16:creationId xmlns:a16="http://schemas.microsoft.com/office/drawing/2014/main" xmlns="" id="{A623C1CC-1E84-467C-87B1-478BD571E9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05765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65A3E2-066E-F74D-B912-0E2C5395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500" kern="1200">
                <a:solidFill>
                  <a:srgbClr val="FFFFFF"/>
                </a:solidFill>
              </a:rPr>
              <a:t>Trichomonal Vulvovaginitis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1AF03DD2-57B1-E041-84A1-F0377B92B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8700" y="1796189"/>
            <a:ext cx="7363988" cy="11660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2000" dirty="0"/>
              <a:t>ĐIỀU TRỊ:</a:t>
            </a:r>
          </a:p>
          <a:p>
            <a:pPr marL="0" indent="0">
              <a:buNone/>
            </a:pPr>
            <a:endParaRPr lang="vi-VN" sz="2000" dirty="0"/>
          </a:p>
          <a:p>
            <a:pPr marL="0" indent="0">
              <a:buNone/>
            </a:pPr>
            <a:r>
              <a:rPr lang="vi-VN" sz="2000" dirty="0"/>
              <a:t>Phác đồ khuyến cáo:</a:t>
            </a:r>
          </a:p>
          <a:p>
            <a:pPr marL="0" indent="0">
              <a:buNone/>
            </a:pPr>
            <a:r>
              <a:rPr lang="vi-VN" sz="2000" dirty="0"/>
              <a:t>   *Metronidazole 2g uống 1 liều duy nhất hoặc</a:t>
            </a:r>
          </a:p>
          <a:p>
            <a:pPr marL="0" indent="0">
              <a:buNone/>
            </a:pPr>
            <a:r>
              <a:rPr lang="vi-VN" sz="2000" dirty="0"/>
              <a:t>   *Tinidazole 2g uống 1 liều duy nhất</a:t>
            </a:r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F1C61F9-1E5C-7E48-AB8C-93F4B655C63C}"/>
              </a:ext>
            </a:extLst>
          </p:cNvPr>
          <p:cNvSpPr txBox="1">
            <a:spLocks/>
          </p:cNvSpPr>
          <p:nvPr/>
        </p:nvSpPr>
        <p:spPr>
          <a:xfrm>
            <a:off x="3508700" y="3995160"/>
            <a:ext cx="6591679" cy="1043381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vi-VN" sz="2000" dirty="0"/>
              <a:t>Phác đồ thay thế:</a:t>
            </a:r>
          </a:p>
          <a:p>
            <a:pPr marL="0" indent="0" hangingPunct="1">
              <a:buFont typeface="Arial"/>
              <a:buNone/>
            </a:pPr>
            <a:r>
              <a:rPr lang="vi-VN" sz="2000" dirty="0"/>
              <a:t>   *Metronidazole 500mg uống 2 lần trong ngày </a:t>
            </a:r>
          </a:p>
          <a:p>
            <a:pPr marL="0" indent="0" hangingPunct="1">
              <a:buFont typeface="Arial"/>
              <a:buNone/>
            </a:pPr>
            <a:r>
              <a:rPr lang="vi-VN" sz="2000" dirty="0"/>
              <a:t>     trong 7 ngày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625452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65A3E2-066E-F74D-B912-0E2C5395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500" kern="1200">
                <a:solidFill>
                  <a:srgbClr val="FFFFFF"/>
                </a:solidFill>
              </a:rPr>
              <a:t>Trichomonal Vulvovaginitis</a:t>
            </a: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xmlns="" id="{3CCAAD16-7121-47F7-9446-2954C5EEB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6032239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28B07D-7558-DA48-BA72-E796D9B84ABC}"/>
              </a:ext>
            </a:extLst>
          </p:cNvPr>
          <p:cNvSpPr txBox="1"/>
          <p:nvPr/>
        </p:nvSpPr>
        <p:spPr>
          <a:xfrm>
            <a:off x="4583687" y="6048375"/>
            <a:ext cx="478465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https://www.cdc.gov/std/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tg2015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trichomoniasis.htm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92156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38393"/>
            <a:ext cx="5715000" cy="6743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: Shape 112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</a:rPr>
              <a:t>Suppurative Cervicitis</a:t>
            </a:r>
          </a:p>
        </p:txBody>
      </p:sp>
      <p:graphicFrame>
        <p:nvGraphicFramePr>
          <p:cNvPr id="236" name="Content Placeholder 2">
            <a:extLst>
              <a:ext uri="{FF2B5EF4-FFF2-40B4-BE49-F238E27FC236}">
                <a16:creationId xmlns:a16="http://schemas.microsoft.com/office/drawing/2014/main" xmlns="" id="{3792530D-8515-4D73-B9CE-608D685BD7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0231008"/>
              </p:ext>
            </p:extLst>
          </p:nvPr>
        </p:nvGraphicFramePr>
        <p:xfrm>
          <a:off x="3893344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3810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: Shape 115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21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3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4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36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/>
            </a:lvl1pPr>
          </a:lstStyle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700" kern="1200">
                <a:solidFill>
                  <a:srgbClr val="FFFFFF"/>
                </a:solidFill>
              </a:rPr>
              <a:t>Neisseria gonorrhoeae</a:t>
            </a:r>
          </a:p>
        </p:txBody>
      </p:sp>
      <p:graphicFrame>
        <p:nvGraphicFramePr>
          <p:cNvPr id="239" name="Content Placeholder 2">
            <a:extLst>
              <a:ext uri="{FF2B5EF4-FFF2-40B4-BE49-F238E27FC236}">
                <a16:creationId xmlns:a16="http://schemas.microsoft.com/office/drawing/2014/main" xmlns="" id="{ED79B0BF-C75F-4A1E-A67F-43BBFE7B1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465546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558"/>
            <a:ext cx="4570761" cy="676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: Shape 118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24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25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6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7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</a:rPr>
              <a:t>Chlamydia trachomatis</a:t>
            </a:r>
          </a:p>
        </p:txBody>
      </p:sp>
      <p:graphicFrame>
        <p:nvGraphicFramePr>
          <p:cNvPr id="242" name="Content Placeholder 2">
            <a:extLst>
              <a:ext uri="{FF2B5EF4-FFF2-40B4-BE49-F238E27FC236}">
                <a16:creationId xmlns:a16="http://schemas.microsoft.com/office/drawing/2014/main" xmlns="" id="{CC782B65-9C63-4F8D-95A7-FDB543CA1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5910919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71500"/>
            <a:ext cx="7527823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25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6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27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28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0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700" kern="1200">
                <a:solidFill>
                  <a:srgbClr val="FFFFFF"/>
                </a:solidFill>
              </a:rPr>
              <a:t>Mycoplasma genitalium</a:t>
            </a:r>
          </a:p>
        </p:txBody>
      </p:sp>
      <p:graphicFrame>
        <p:nvGraphicFramePr>
          <p:cNvPr id="245" name="Content Placeholder 2">
            <a:extLst>
              <a:ext uri="{FF2B5EF4-FFF2-40B4-BE49-F238E27FC236}">
                <a16:creationId xmlns:a16="http://schemas.microsoft.com/office/drawing/2014/main" xmlns="" id="{F556D883-5E4F-4B0D-A327-88E539B37D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9776098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b="1" kern="1200">
                <a:solidFill>
                  <a:srgbClr val="FFFFFF"/>
                </a:solidFill>
              </a:rPr>
              <a:t>NAAT</a:t>
            </a: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xmlns="" id="{6C63C041-E661-4702-A16B-293B5C7FB5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085970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798411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45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700" kern="1200">
                <a:solidFill>
                  <a:srgbClr val="FFFFFF"/>
                </a:solidFill>
              </a:rPr>
              <a:t>Pelvic Inflammatory Disease</a:t>
            </a:r>
          </a:p>
        </p:txBody>
      </p:sp>
      <p:graphicFrame>
        <p:nvGraphicFramePr>
          <p:cNvPr id="248" name="Content Placeholder 2">
            <a:extLst>
              <a:ext uri="{FF2B5EF4-FFF2-40B4-BE49-F238E27FC236}">
                <a16:creationId xmlns:a16="http://schemas.microsoft.com/office/drawing/2014/main" xmlns="" id="{37326894-89E1-4560-B84F-8D1764E65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368139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9025448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Pelvic Inflammatory Disease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YT củng cố chẩn đoán: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Nhiệt độ &gt;38.3oC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Cổ tử cung tiết dịch bất thường hoặc dễ tổn thương (friability)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Bạch cầu/soi tươi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ESR hoặc CRP tăng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/>
            </a:pPr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(+) với Neisseria gonorrhoeae hoặc Chlamydia trachomatis ở CTC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altiushospital.com/images/faq/discharge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www.altiushospital.com/images/faq/discharge3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215079" cy="593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54717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53859"/>
            <a:ext cx="9124950" cy="372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: Shape 132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</a:rPr>
              <a:t>Atrophic Vaginitis</a:t>
            </a:r>
          </a:p>
        </p:txBody>
      </p:sp>
      <p:graphicFrame>
        <p:nvGraphicFramePr>
          <p:cNvPr id="256" name="Content Placeholder 2">
            <a:extLst>
              <a:ext uri="{FF2B5EF4-FFF2-40B4-BE49-F238E27FC236}">
                <a16:creationId xmlns:a16="http://schemas.microsoft.com/office/drawing/2014/main" xmlns="" id="{7F7A4278-CB23-45D3-A3B6-D1870A830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381097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3" descr="Picture 3"/>
          <p:cNvPicPr>
            <a:picLocks noChangeAspect="1"/>
          </p:cNvPicPr>
          <p:nvPr/>
        </p:nvPicPr>
        <p:blipFill rotWithShape="1">
          <a:blip r:embed="rId2">
            <a:extLst/>
          </a:blip>
          <a:srcRect l="10186" r="3930"/>
          <a:stretch/>
        </p:blipFill>
        <p:spPr>
          <a:xfrm>
            <a:off x="33037" y="828675"/>
            <a:ext cx="5072363" cy="4810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7648" y="630201"/>
            <a:ext cx="3943350" cy="536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59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896111">
              <a:defRPr sz="3822"/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b="1" kern="1200" dirty="0" err="1">
                <a:solidFill>
                  <a:srgbClr val="FFFFFF"/>
                </a:solidFill>
              </a:rPr>
              <a:t>Desquamative</a:t>
            </a:r>
            <a:r>
              <a:rPr lang="en-US" sz="2400" b="1" kern="1200" dirty="0">
                <a:solidFill>
                  <a:srgbClr val="FFFFFF"/>
                </a:solidFill>
              </a:rPr>
              <a:t> inflammatory vaginitis</a:t>
            </a:r>
          </a:p>
        </p:txBody>
      </p:sp>
      <p:graphicFrame>
        <p:nvGraphicFramePr>
          <p:cNvPr id="262" name="Content Placeholder 2">
            <a:extLst>
              <a:ext uri="{FF2B5EF4-FFF2-40B4-BE49-F238E27FC236}">
                <a16:creationId xmlns:a16="http://schemas.microsoft.com/office/drawing/2014/main" xmlns="" id="{46784324-151D-4129-B15F-3ACBAE23D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524787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34-menopause-symptoms.com/pics/tips-for-finding-relief-from-vaginal-dryness-in-menopa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" y="1000124"/>
            <a:ext cx="8994051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04214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5715000" cy="1143001"/>
          </a:xfrm>
          <a:prstGeom prst="rect">
            <a:avLst/>
          </a:prstGeom>
        </p:spPr>
        <p:txBody>
          <a:bodyPr/>
          <a:lstStyle/>
          <a:p>
            <a:r>
              <a:t>Nhiễm trùng hậu phẫu</a:t>
            </a:r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5410200" cy="4525963"/>
          </a:xfrm>
          <a:prstGeom prst="rect">
            <a:avLst/>
          </a:prstGeom>
        </p:spPr>
        <p:txBody>
          <a:bodyPr/>
          <a:lstStyle/>
          <a:p>
            <a:r>
              <a:t>Sau phẫu thuật có liên quan đến âm đạo, dịch tiết sẽ thay đổi trong thời gian ngắn</a:t>
            </a:r>
          </a:p>
          <a:p>
            <a:r>
              <a:t>Bất thường: đau tăng hoặc mới xuất hiện</a:t>
            </a:r>
          </a:p>
        </p:txBody>
      </p:sp>
      <p:pic>
        <p:nvPicPr>
          <p:cNvPr id="2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152400"/>
            <a:ext cx="2509585" cy="66103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ounded Rectangle 1"/>
          <p:cNvSpPr/>
          <p:nvPr/>
        </p:nvSpPr>
        <p:spPr>
          <a:xfrm>
            <a:off x="6324600" y="0"/>
            <a:ext cx="2661985" cy="2286000"/>
          </a:xfrm>
          <a:prstGeom prst="roundRect">
            <a:avLst/>
          </a:prstGeom>
          <a:solidFill>
            <a:srgbClr val="FFFFFF">
              <a:alpha val="0"/>
            </a:srgbClr>
          </a:solidFill>
          <a:ln w="92075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xmlns="" id="{BE95D989-81FA-4BAD-9AD5-E46CEDA91B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Khai thác bệnh sử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156189E5-8A3E-4CFD-B71B-CCD0F8495E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69" name="Content Placeholder 2">
            <a:extLst>
              <a:ext uri="{FF2B5EF4-FFF2-40B4-BE49-F238E27FC236}">
                <a16:creationId xmlns:a16="http://schemas.microsoft.com/office/drawing/2014/main" xmlns="" id="{4B495FEE-9096-47B8-9A5B-9301556F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169542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</a:rPr>
              <a:t>Tiền căn</a:t>
            </a:r>
          </a:p>
        </p:txBody>
      </p:sp>
      <p:graphicFrame>
        <p:nvGraphicFramePr>
          <p:cNvPr id="272" name="Content Placeholder 2">
            <a:extLst>
              <a:ext uri="{FF2B5EF4-FFF2-40B4-BE49-F238E27FC236}">
                <a16:creationId xmlns:a16="http://schemas.microsoft.com/office/drawing/2014/main" xmlns="" id="{2049F564-EA46-403D-B38B-08F888EEA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5586544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12" y="3733800"/>
            <a:ext cx="4884388" cy="2747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Rounded Rectangle 4"/>
          <p:cNvGrpSpPr/>
          <p:nvPr/>
        </p:nvGrpSpPr>
        <p:grpSpPr>
          <a:xfrm>
            <a:off x="3962400" y="390727"/>
            <a:ext cx="1752600" cy="980873"/>
            <a:chOff x="0" y="0"/>
            <a:chExt cx="1752600" cy="980872"/>
          </a:xfrm>
        </p:grpSpPr>
        <p:sp>
          <p:nvSpPr>
            <p:cNvPr id="272" name="Rounded Rectangle"/>
            <p:cNvSpPr/>
            <p:nvPr/>
          </p:nvSpPr>
          <p:spPr>
            <a:xfrm>
              <a:off x="0" y="0"/>
              <a:ext cx="1752600" cy="98087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Tiết dịch âm đạo bất thường"/>
            <p:cNvSpPr txBox="1"/>
            <p:nvPr/>
          </p:nvSpPr>
          <p:spPr>
            <a:xfrm>
              <a:off x="47881" y="25616"/>
              <a:ext cx="165683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Tiết dịch âm đạo bất thường</a:t>
              </a:r>
            </a:p>
          </p:txBody>
        </p:sp>
      </p:grpSp>
      <p:grpSp>
        <p:nvGrpSpPr>
          <p:cNvPr id="277" name="Rounded Rectangle 5"/>
          <p:cNvGrpSpPr/>
          <p:nvPr/>
        </p:nvGrpSpPr>
        <p:grpSpPr>
          <a:xfrm>
            <a:off x="914400" y="2057400"/>
            <a:ext cx="1554481" cy="548641"/>
            <a:chOff x="0" y="0"/>
            <a:chExt cx="1554480" cy="548640"/>
          </a:xfrm>
        </p:grpSpPr>
        <p:sp>
          <p:nvSpPr>
            <p:cNvPr id="275" name="Rounded Rectangle"/>
            <p:cNvSpPr/>
            <p:nvPr/>
          </p:nvSpPr>
          <p:spPr>
            <a:xfrm>
              <a:off x="0" y="0"/>
              <a:ext cx="1554481" cy="5486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Vulvovaginitis"/>
            <p:cNvSpPr txBox="1"/>
            <p:nvPr/>
          </p:nvSpPr>
          <p:spPr>
            <a:xfrm>
              <a:off x="26781" y="95250"/>
              <a:ext cx="1500918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Vulvovaginitis</a:t>
              </a:r>
            </a:p>
          </p:txBody>
        </p:sp>
      </p:grpSp>
      <p:grpSp>
        <p:nvGrpSpPr>
          <p:cNvPr id="280" name="Rounded Rectangle 6"/>
          <p:cNvGrpSpPr/>
          <p:nvPr/>
        </p:nvGrpSpPr>
        <p:grpSpPr>
          <a:xfrm>
            <a:off x="5257800" y="1979091"/>
            <a:ext cx="1554481" cy="624842"/>
            <a:chOff x="0" y="0"/>
            <a:chExt cx="1554480" cy="624840"/>
          </a:xfrm>
        </p:grpSpPr>
        <p:sp>
          <p:nvSpPr>
            <p:cNvPr id="278" name="Rounded Rectangle"/>
            <p:cNvSpPr/>
            <p:nvPr/>
          </p:nvSpPr>
          <p:spPr>
            <a:xfrm>
              <a:off x="0" y="38099"/>
              <a:ext cx="1554481" cy="5486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uppurative…"/>
            <p:cNvSpPr txBox="1"/>
            <p:nvPr/>
          </p:nvSpPr>
          <p:spPr>
            <a:xfrm>
              <a:off x="26781" y="0"/>
              <a:ext cx="1500918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Suppurative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Cervicitis</a:t>
              </a:r>
            </a:p>
          </p:txBody>
        </p:sp>
      </p:grpSp>
      <p:grpSp>
        <p:nvGrpSpPr>
          <p:cNvPr id="283" name="Rounded Rectangle 7"/>
          <p:cNvGrpSpPr/>
          <p:nvPr/>
        </p:nvGrpSpPr>
        <p:grpSpPr>
          <a:xfrm>
            <a:off x="7359946" y="1996277"/>
            <a:ext cx="1554481" cy="548641"/>
            <a:chOff x="0" y="0"/>
            <a:chExt cx="1554480" cy="548640"/>
          </a:xfrm>
        </p:grpSpPr>
        <p:sp>
          <p:nvSpPr>
            <p:cNvPr id="281" name="Rounded Rectangle"/>
            <p:cNvSpPr/>
            <p:nvPr/>
          </p:nvSpPr>
          <p:spPr>
            <a:xfrm>
              <a:off x="0" y="0"/>
              <a:ext cx="1554481" cy="5486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PID"/>
            <p:cNvSpPr txBox="1"/>
            <p:nvPr/>
          </p:nvSpPr>
          <p:spPr>
            <a:xfrm>
              <a:off x="26781" y="95250"/>
              <a:ext cx="1500918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PID</a:t>
              </a:r>
            </a:p>
          </p:txBody>
        </p:sp>
      </p:grpSp>
      <p:grpSp>
        <p:nvGrpSpPr>
          <p:cNvPr id="286" name="Rounded Rectangle 8"/>
          <p:cNvGrpSpPr/>
          <p:nvPr/>
        </p:nvGrpSpPr>
        <p:grpSpPr>
          <a:xfrm>
            <a:off x="3184511" y="1979091"/>
            <a:ext cx="1554481" cy="624842"/>
            <a:chOff x="0" y="0"/>
            <a:chExt cx="1554480" cy="624840"/>
          </a:xfrm>
        </p:grpSpPr>
        <p:sp>
          <p:nvSpPr>
            <p:cNvPr id="284" name="Rounded Rectangle"/>
            <p:cNvSpPr/>
            <p:nvPr/>
          </p:nvSpPr>
          <p:spPr>
            <a:xfrm>
              <a:off x="0" y="38099"/>
              <a:ext cx="1554481" cy="5486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PostOp Infection"/>
            <p:cNvSpPr txBox="1"/>
            <p:nvPr/>
          </p:nvSpPr>
          <p:spPr>
            <a:xfrm>
              <a:off x="26781" y="0"/>
              <a:ext cx="1500918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PostOp Infection</a:t>
              </a:r>
            </a:p>
          </p:txBody>
        </p:sp>
      </p:grpSp>
      <p:grpSp>
        <p:nvGrpSpPr>
          <p:cNvPr id="289" name="Rounded Rectangle 9"/>
          <p:cNvGrpSpPr/>
          <p:nvPr/>
        </p:nvGrpSpPr>
        <p:grpSpPr>
          <a:xfrm>
            <a:off x="152400" y="3226340"/>
            <a:ext cx="1463040" cy="685801"/>
            <a:chOff x="0" y="0"/>
            <a:chExt cx="1463039" cy="685800"/>
          </a:xfrm>
        </p:grpSpPr>
        <p:sp>
          <p:nvSpPr>
            <p:cNvPr id="287" name="Rounded Rectangle"/>
            <p:cNvSpPr/>
            <p:nvPr/>
          </p:nvSpPr>
          <p:spPr>
            <a:xfrm>
              <a:off x="0" y="0"/>
              <a:ext cx="1463040" cy="68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BV"/>
            <p:cNvSpPr txBox="1"/>
            <p:nvPr/>
          </p:nvSpPr>
          <p:spPr>
            <a:xfrm>
              <a:off x="33477" y="163829"/>
              <a:ext cx="139608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BV</a:t>
              </a:r>
            </a:p>
          </p:txBody>
        </p:sp>
      </p:grpSp>
      <p:grpSp>
        <p:nvGrpSpPr>
          <p:cNvPr id="292" name="Rounded Rectangle 10"/>
          <p:cNvGrpSpPr/>
          <p:nvPr/>
        </p:nvGrpSpPr>
        <p:grpSpPr>
          <a:xfrm>
            <a:off x="1813560" y="3226340"/>
            <a:ext cx="1463040" cy="685801"/>
            <a:chOff x="0" y="0"/>
            <a:chExt cx="1463039" cy="685800"/>
          </a:xfrm>
        </p:grpSpPr>
        <p:sp>
          <p:nvSpPr>
            <p:cNvPr id="290" name="Rounded Rectangle"/>
            <p:cNvSpPr/>
            <p:nvPr/>
          </p:nvSpPr>
          <p:spPr>
            <a:xfrm>
              <a:off x="0" y="0"/>
              <a:ext cx="1463040" cy="68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Candida"/>
            <p:cNvSpPr txBox="1"/>
            <p:nvPr/>
          </p:nvSpPr>
          <p:spPr>
            <a:xfrm>
              <a:off x="33477" y="163829"/>
              <a:ext cx="139608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Candida</a:t>
              </a:r>
            </a:p>
          </p:txBody>
        </p:sp>
      </p:grpSp>
      <p:grpSp>
        <p:nvGrpSpPr>
          <p:cNvPr id="295" name="Rounded Rectangle 11"/>
          <p:cNvGrpSpPr/>
          <p:nvPr/>
        </p:nvGrpSpPr>
        <p:grpSpPr>
          <a:xfrm>
            <a:off x="3505200" y="3200400"/>
            <a:ext cx="1463040" cy="685800"/>
            <a:chOff x="0" y="0"/>
            <a:chExt cx="1463039" cy="685800"/>
          </a:xfrm>
        </p:grpSpPr>
        <p:sp>
          <p:nvSpPr>
            <p:cNvPr id="293" name="Rounded Rectangle"/>
            <p:cNvSpPr/>
            <p:nvPr/>
          </p:nvSpPr>
          <p:spPr>
            <a:xfrm>
              <a:off x="0" y="0"/>
              <a:ext cx="1463040" cy="68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Trichomonas"/>
            <p:cNvSpPr txBox="1"/>
            <p:nvPr/>
          </p:nvSpPr>
          <p:spPr>
            <a:xfrm>
              <a:off x="33477" y="163829"/>
              <a:ext cx="139608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Trichomonas</a:t>
              </a:r>
            </a:p>
          </p:txBody>
        </p:sp>
      </p:grpSp>
      <p:grpSp>
        <p:nvGrpSpPr>
          <p:cNvPr id="298" name="Rounded Rectangle 12"/>
          <p:cNvGrpSpPr/>
          <p:nvPr/>
        </p:nvGrpSpPr>
        <p:grpSpPr>
          <a:xfrm>
            <a:off x="3001630" y="5105400"/>
            <a:ext cx="1737361" cy="685800"/>
            <a:chOff x="0" y="0"/>
            <a:chExt cx="1737360" cy="685800"/>
          </a:xfrm>
        </p:grpSpPr>
        <p:sp>
          <p:nvSpPr>
            <p:cNvPr id="296" name="Rounded Rectangle"/>
            <p:cNvSpPr/>
            <p:nvPr/>
          </p:nvSpPr>
          <p:spPr>
            <a:xfrm>
              <a:off x="0" y="0"/>
              <a:ext cx="1737361" cy="68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N.gonorrhoeae"/>
            <p:cNvSpPr txBox="1"/>
            <p:nvPr/>
          </p:nvSpPr>
          <p:spPr>
            <a:xfrm>
              <a:off x="33477" y="163829"/>
              <a:ext cx="167040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N.gonorrhoeae</a:t>
              </a:r>
            </a:p>
          </p:txBody>
        </p:sp>
      </p:grpSp>
      <p:grpSp>
        <p:nvGrpSpPr>
          <p:cNvPr id="301" name="Rounded Rectangle 13"/>
          <p:cNvGrpSpPr/>
          <p:nvPr/>
        </p:nvGrpSpPr>
        <p:grpSpPr>
          <a:xfrm>
            <a:off x="5074920" y="5105400"/>
            <a:ext cx="1737361" cy="685800"/>
            <a:chOff x="0" y="0"/>
            <a:chExt cx="1737360" cy="685800"/>
          </a:xfrm>
        </p:grpSpPr>
        <p:sp>
          <p:nvSpPr>
            <p:cNvPr id="299" name="Rounded Rectangle"/>
            <p:cNvSpPr/>
            <p:nvPr/>
          </p:nvSpPr>
          <p:spPr>
            <a:xfrm>
              <a:off x="0" y="0"/>
              <a:ext cx="1737361" cy="68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C.trachomatis"/>
            <p:cNvSpPr txBox="1"/>
            <p:nvPr/>
          </p:nvSpPr>
          <p:spPr>
            <a:xfrm>
              <a:off x="33477" y="163829"/>
              <a:ext cx="167040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C.trachomatis</a:t>
              </a:r>
            </a:p>
          </p:txBody>
        </p:sp>
      </p:grpSp>
      <p:grpSp>
        <p:nvGrpSpPr>
          <p:cNvPr id="304" name="Rounded Rectangle 14"/>
          <p:cNvGrpSpPr/>
          <p:nvPr/>
        </p:nvGrpSpPr>
        <p:grpSpPr>
          <a:xfrm>
            <a:off x="7268506" y="5081080"/>
            <a:ext cx="1737361" cy="685801"/>
            <a:chOff x="0" y="0"/>
            <a:chExt cx="1737360" cy="685800"/>
          </a:xfrm>
        </p:grpSpPr>
        <p:sp>
          <p:nvSpPr>
            <p:cNvPr id="302" name="Rounded Rectangle"/>
            <p:cNvSpPr/>
            <p:nvPr/>
          </p:nvSpPr>
          <p:spPr>
            <a:xfrm>
              <a:off x="0" y="0"/>
              <a:ext cx="1737361" cy="68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M. genitalium"/>
            <p:cNvSpPr txBox="1"/>
            <p:nvPr/>
          </p:nvSpPr>
          <p:spPr>
            <a:xfrm>
              <a:off x="33477" y="163829"/>
              <a:ext cx="167040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M. genitalium</a:t>
              </a:r>
            </a:p>
          </p:txBody>
        </p:sp>
      </p:grpSp>
      <p:sp>
        <p:nvSpPr>
          <p:cNvPr id="305" name="Straight Connector 16"/>
          <p:cNvSpPr/>
          <p:nvPr/>
        </p:nvSpPr>
        <p:spPr>
          <a:xfrm flipV="1">
            <a:off x="1691639" y="1752600"/>
            <a:ext cx="1" cy="304800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6" name="Straight Connector 18"/>
          <p:cNvSpPr/>
          <p:nvPr/>
        </p:nvSpPr>
        <p:spPr>
          <a:xfrm flipV="1">
            <a:off x="8137186" y="1752600"/>
            <a:ext cx="1" cy="243679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7" name="Straight Connector 20"/>
          <p:cNvSpPr/>
          <p:nvPr/>
        </p:nvSpPr>
        <p:spPr>
          <a:xfrm>
            <a:off x="1691639" y="1752600"/>
            <a:ext cx="6445549" cy="0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8" name="Straight Connector 22"/>
          <p:cNvSpPr/>
          <p:nvPr/>
        </p:nvSpPr>
        <p:spPr>
          <a:xfrm>
            <a:off x="4838700" y="1371600"/>
            <a:ext cx="0" cy="381000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9" name="Straight Connector 24"/>
          <p:cNvSpPr/>
          <p:nvPr/>
        </p:nvSpPr>
        <p:spPr>
          <a:xfrm flipV="1">
            <a:off x="3961751" y="1752600"/>
            <a:ext cx="1" cy="264592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Straight Connector 26"/>
          <p:cNvSpPr/>
          <p:nvPr/>
        </p:nvSpPr>
        <p:spPr>
          <a:xfrm flipV="1">
            <a:off x="6035040" y="1752600"/>
            <a:ext cx="1" cy="264592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Straight Connector 28"/>
          <p:cNvSpPr/>
          <p:nvPr/>
        </p:nvSpPr>
        <p:spPr>
          <a:xfrm flipV="1">
            <a:off x="883919" y="2895599"/>
            <a:ext cx="1" cy="330741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2" name="Straight Connector 30"/>
          <p:cNvSpPr/>
          <p:nvPr/>
        </p:nvSpPr>
        <p:spPr>
          <a:xfrm>
            <a:off x="883919" y="2895600"/>
            <a:ext cx="3352801" cy="0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3" name="Straight Connector 32"/>
          <p:cNvSpPr/>
          <p:nvPr/>
        </p:nvSpPr>
        <p:spPr>
          <a:xfrm flipV="1">
            <a:off x="4236720" y="2895600"/>
            <a:ext cx="1" cy="304800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Straight Connector 34"/>
          <p:cNvSpPr/>
          <p:nvPr/>
        </p:nvSpPr>
        <p:spPr>
          <a:xfrm flipV="1">
            <a:off x="2590800" y="2895599"/>
            <a:ext cx="1" cy="330741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5" name="Straight Connector 36"/>
          <p:cNvSpPr/>
          <p:nvPr/>
        </p:nvSpPr>
        <p:spPr>
          <a:xfrm>
            <a:off x="1691639" y="2606039"/>
            <a:ext cx="1" cy="289561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Straight Connector 38"/>
          <p:cNvSpPr/>
          <p:nvPr/>
        </p:nvSpPr>
        <p:spPr>
          <a:xfrm flipH="1">
            <a:off x="6035040" y="2565831"/>
            <a:ext cx="1" cy="2158569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Straight Connector 40"/>
          <p:cNvSpPr/>
          <p:nvPr/>
        </p:nvSpPr>
        <p:spPr>
          <a:xfrm flipH="1" flipV="1">
            <a:off x="3870311" y="4724399"/>
            <a:ext cx="4266878" cy="1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Straight Connector 46"/>
          <p:cNvSpPr/>
          <p:nvPr/>
        </p:nvSpPr>
        <p:spPr>
          <a:xfrm flipV="1">
            <a:off x="3870311" y="4724400"/>
            <a:ext cx="1" cy="381000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Straight Connector 49"/>
          <p:cNvSpPr/>
          <p:nvPr/>
        </p:nvSpPr>
        <p:spPr>
          <a:xfrm flipH="1">
            <a:off x="8137186" y="4724400"/>
            <a:ext cx="2" cy="356682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0" name="Straight Connector 51"/>
          <p:cNvSpPr/>
          <p:nvPr/>
        </p:nvSpPr>
        <p:spPr>
          <a:xfrm flipV="1">
            <a:off x="5943600" y="4724400"/>
            <a:ext cx="0" cy="381000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1" name="Straight Arrow Connector 53"/>
          <p:cNvSpPr/>
          <p:nvPr/>
        </p:nvSpPr>
        <p:spPr>
          <a:xfrm flipH="1">
            <a:off x="4343400" y="2544917"/>
            <a:ext cx="3793788" cy="2369983"/>
          </a:xfrm>
          <a:prstGeom prst="line">
            <a:avLst/>
          </a:prstGeom>
          <a:ln w="317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2" name="Straight Arrow Connector 55"/>
          <p:cNvSpPr/>
          <p:nvPr/>
        </p:nvSpPr>
        <p:spPr>
          <a:xfrm flipH="1">
            <a:off x="6240294" y="2544917"/>
            <a:ext cx="1896893" cy="2357823"/>
          </a:xfrm>
          <a:prstGeom prst="line">
            <a:avLst/>
          </a:prstGeom>
          <a:ln w="317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25" name="Rounded Rectangle 58"/>
          <p:cNvGrpSpPr/>
          <p:nvPr/>
        </p:nvGrpSpPr>
        <p:grpSpPr>
          <a:xfrm>
            <a:off x="685800" y="4343400"/>
            <a:ext cx="1447800" cy="457200"/>
            <a:chOff x="0" y="0"/>
            <a:chExt cx="1447800" cy="457200"/>
          </a:xfrm>
        </p:grpSpPr>
        <p:sp>
          <p:nvSpPr>
            <p:cNvPr id="323" name="Rounded Rectangle"/>
            <p:cNvSpPr/>
            <p:nvPr/>
          </p:nvSpPr>
          <p:spPr>
            <a:xfrm>
              <a:off x="0" y="0"/>
              <a:ext cx="1447800" cy="457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Complicated"/>
            <p:cNvSpPr txBox="1"/>
            <p:nvPr/>
          </p:nvSpPr>
          <p:spPr>
            <a:xfrm>
              <a:off x="22318" y="49529"/>
              <a:ext cx="140316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Complicated</a:t>
              </a:r>
            </a:p>
          </p:txBody>
        </p:sp>
      </p:grpSp>
      <p:grpSp>
        <p:nvGrpSpPr>
          <p:cNvPr id="328" name="Rounded Rectangle 59"/>
          <p:cNvGrpSpPr/>
          <p:nvPr/>
        </p:nvGrpSpPr>
        <p:grpSpPr>
          <a:xfrm>
            <a:off x="2266949" y="4351506"/>
            <a:ext cx="1466851" cy="457201"/>
            <a:chOff x="0" y="0"/>
            <a:chExt cx="1466850" cy="457200"/>
          </a:xfrm>
        </p:grpSpPr>
        <p:sp>
          <p:nvSpPr>
            <p:cNvPr id="326" name="Rounded Rectangle"/>
            <p:cNvSpPr/>
            <p:nvPr/>
          </p:nvSpPr>
          <p:spPr>
            <a:xfrm>
              <a:off x="0" y="0"/>
              <a:ext cx="1466851" cy="457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Noncomplicated"/>
            <p:cNvSpPr txBox="1"/>
            <p:nvPr/>
          </p:nvSpPr>
          <p:spPr>
            <a:xfrm>
              <a:off x="22319" y="81279"/>
              <a:ext cx="142221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Noncomplicated</a:t>
              </a:r>
            </a:p>
          </p:txBody>
        </p:sp>
      </p:grpSp>
      <p:sp>
        <p:nvSpPr>
          <p:cNvPr id="329" name="Straight Connector 61"/>
          <p:cNvSpPr/>
          <p:nvPr/>
        </p:nvSpPr>
        <p:spPr>
          <a:xfrm>
            <a:off x="2545079" y="3912139"/>
            <a:ext cx="1" cy="202661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0" name="Straight Connector 63"/>
          <p:cNvSpPr/>
          <p:nvPr/>
        </p:nvSpPr>
        <p:spPr>
          <a:xfrm>
            <a:off x="1409700" y="4114800"/>
            <a:ext cx="1714500" cy="0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1" name="Straight Connector 66"/>
          <p:cNvSpPr/>
          <p:nvPr/>
        </p:nvSpPr>
        <p:spPr>
          <a:xfrm>
            <a:off x="1409700" y="4114800"/>
            <a:ext cx="0" cy="228600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2" name="Straight Connector 68"/>
          <p:cNvSpPr/>
          <p:nvPr/>
        </p:nvSpPr>
        <p:spPr>
          <a:xfrm>
            <a:off x="3124199" y="4114799"/>
            <a:ext cx="1" cy="236707"/>
          </a:xfrm>
          <a:prstGeom prst="line">
            <a:avLst/>
          </a:prstGeom>
          <a:ln w="31750">
            <a:solidFill>
              <a:srgbClr val="4A7EBB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068421" y="838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68421" y="2514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Candida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66800" y="4419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T.vaginalis</a:t>
            </a:r>
            <a:endParaRPr lang="en-US" sz="2000" dirty="0"/>
          </a:p>
        </p:txBody>
      </p:sp>
      <p:sp>
        <p:nvSpPr>
          <p:cNvPr id="13" name="Rounded Rectangle 12"/>
          <p:cNvSpPr/>
          <p:nvPr/>
        </p:nvSpPr>
        <p:spPr>
          <a:xfrm>
            <a:off x="6340813" y="228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Metronidazole</a:t>
            </a:r>
          </a:p>
          <a:p>
            <a:pPr algn="ctr"/>
            <a:r>
              <a:rPr lang="en-US" sz="1600" dirty="0"/>
              <a:t>(oral)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340813" y="2133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Clindamycin</a:t>
            </a:r>
          </a:p>
          <a:p>
            <a:pPr algn="ctr"/>
            <a:r>
              <a:rPr lang="en-US" sz="1600" dirty="0"/>
              <a:t>(oral)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324600" y="4038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Imidazole</a:t>
            </a:r>
          </a:p>
          <a:p>
            <a:pPr algn="ctr"/>
            <a:r>
              <a:rPr lang="en-US" sz="1600" dirty="0"/>
              <a:t>(topical/oral)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348919" y="4953000"/>
            <a:ext cx="2566481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Boric acid/gentian violet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intravaginal</a:t>
            </a:r>
            <a:r>
              <a:rPr lang="en-US" sz="1600" dirty="0"/>
              <a:t> capsule)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22979" y="5943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Tinidazole</a:t>
            </a:r>
            <a:endParaRPr lang="en-US" sz="1600" dirty="0"/>
          </a:p>
          <a:p>
            <a:pPr algn="ctr"/>
            <a:r>
              <a:rPr lang="en-US" sz="1600" dirty="0"/>
              <a:t>(oral)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24600" y="3124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Clindamycin</a:t>
            </a:r>
          </a:p>
          <a:p>
            <a:pPr algn="ctr"/>
            <a:r>
              <a:rPr lang="en-US" sz="1600" dirty="0"/>
              <a:t>(topical)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40813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Metronidazole</a:t>
            </a:r>
          </a:p>
          <a:p>
            <a:pPr algn="ctr"/>
            <a:r>
              <a:rPr lang="en-US" sz="1600" dirty="0"/>
              <a:t>(topical)</a:t>
            </a:r>
          </a:p>
        </p:txBody>
      </p:sp>
      <p:cxnSp>
        <p:nvCxnSpPr>
          <p:cNvPr id="3" name="Straight Arrow Connector 2"/>
          <p:cNvCxnSpPr>
            <a:stCxn id="5" idx="3"/>
            <a:endCxn id="13" idx="1"/>
          </p:cNvCxnSpPr>
          <p:nvPr/>
        </p:nvCxnSpPr>
        <p:spPr>
          <a:xfrm flipV="1">
            <a:off x="2744821" y="571500"/>
            <a:ext cx="3595992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5" idx="3"/>
            <a:endCxn id="19" idx="1"/>
          </p:cNvCxnSpPr>
          <p:nvPr/>
        </p:nvCxnSpPr>
        <p:spPr>
          <a:xfrm>
            <a:off x="2744821" y="1181100"/>
            <a:ext cx="3595992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14" idx="1"/>
          </p:cNvCxnSpPr>
          <p:nvPr/>
        </p:nvCxnSpPr>
        <p:spPr>
          <a:xfrm>
            <a:off x="2744821" y="1181100"/>
            <a:ext cx="3595992" cy="1295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18" idx="1"/>
          </p:cNvCxnSpPr>
          <p:nvPr/>
        </p:nvCxnSpPr>
        <p:spPr>
          <a:xfrm>
            <a:off x="2744821" y="1181100"/>
            <a:ext cx="3579779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5" idx="1"/>
          </p:cNvCxnSpPr>
          <p:nvPr/>
        </p:nvCxnSpPr>
        <p:spPr>
          <a:xfrm>
            <a:off x="2744821" y="2857500"/>
            <a:ext cx="3579779" cy="15240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16" idx="1"/>
          </p:cNvCxnSpPr>
          <p:nvPr/>
        </p:nvCxnSpPr>
        <p:spPr>
          <a:xfrm>
            <a:off x="2744821" y="2857500"/>
            <a:ext cx="3604098" cy="24384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  <a:endCxn id="17" idx="1"/>
          </p:cNvCxnSpPr>
          <p:nvPr/>
        </p:nvCxnSpPr>
        <p:spPr>
          <a:xfrm>
            <a:off x="2743200" y="4762500"/>
            <a:ext cx="3579779" cy="1524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6" name="Straight Arrow Connector 11265"/>
          <p:cNvCxnSpPr>
            <a:stCxn id="8" idx="3"/>
            <a:endCxn id="13" idx="1"/>
          </p:cNvCxnSpPr>
          <p:nvPr/>
        </p:nvCxnSpPr>
        <p:spPr>
          <a:xfrm flipV="1">
            <a:off x="2743200" y="571500"/>
            <a:ext cx="3597613" cy="419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5167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pic.glowing.com/forum/feaf6d8ab41da699e64eb23e870982b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8" y="381000"/>
            <a:ext cx="3382922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ic.glowing.com/forum/74f97a627b934d3ad55bfb5cc07e36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33475"/>
            <a:ext cx="5692048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331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1"/>
          <p:cNvSpPr txBox="1"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</a:rPr>
              <a:t>Tài liệu tham khảo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xmlns="" id="{39B7FDC9-F0CE-43A7-9F2A-83DD09DC34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128" descr="Books">
            <a:extLst>
              <a:ext uri="{FF2B5EF4-FFF2-40B4-BE49-F238E27FC236}">
                <a16:creationId xmlns:a16="http://schemas.microsoft.com/office/drawing/2014/main" xmlns="" id="{D7688BD2-169F-44E8-82D8-B0B577BD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5517" y="2811104"/>
            <a:ext cx="2524860" cy="2524860"/>
          </a:xfrm>
          <a:prstGeom prst="rect">
            <a:avLst/>
          </a:prstGeom>
        </p:spPr>
      </p:pic>
      <p:graphicFrame>
        <p:nvGraphicFramePr>
          <p:cNvPr id="383" name="Content Placeholder 2">
            <a:extLst>
              <a:ext uri="{FF2B5EF4-FFF2-40B4-BE49-F238E27FC236}">
                <a16:creationId xmlns:a16="http://schemas.microsoft.com/office/drawing/2014/main" xmlns="" id="{5F36F915-B1FF-4C9A-A473-1E3F1E619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879900"/>
              </p:ext>
            </p:extLst>
          </p:nvPr>
        </p:nvGraphicFramePr>
        <p:xfrm>
          <a:off x="3716515" y="2682433"/>
          <a:ext cx="4711627" cy="3215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nhiệm</a:t>
            </a:r>
            <a:r>
              <a:rPr lang="en-US" b="1" dirty="0"/>
              <a:t> </a:t>
            </a:r>
            <a:r>
              <a:rPr lang="en-US" b="1" dirty="0" err="1"/>
              <a:t>vụ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1</a:t>
            </a:r>
            <a:r>
              <a:rPr lang="en-US" b="1" dirty="0"/>
              <a:t>. </a:t>
            </a:r>
            <a:r>
              <a:rPr lang="en-US" b="1" dirty="0" err="1"/>
              <a:t>Nguyễn</a:t>
            </a:r>
            <a:r>
              <a:rPr lang="en-US" b="1" dirty="0"/>
              <a:t> </a:t>
            </a:r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dirty="0"/>
              <a:t>: case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endParaRPr lang="en-US" dirty="0"/>
          </a:p>
          <a:p>
            <a:pPr marL="0" indent="0">
              <a:buNone/>
            </a:pPr>
            <a:r>
              <a:rPr lang="en-US" sz="3600" b="1" dirty="0"/>
              <a:t>2</a:t>
            </a:r>
            <a:r>
              <a:rPr lang="en-US" b="1" dirty="0"/>
              <a:t>. </a:t>
            </a:r>
            <a:r>
              <a:rPr lang="en-US" b="1" dirty="0" err="1"/>
              <a:t>Võ</a:t>
            </a:r>
            <a:r>
              <a:rPr lang="en-US" b="1" dirty="0"/>
              <a:t> </a:t>
            </a:r>
            <a:r>
              <a:rPr lang="en-US" b="1" dirty="0" err="1"/>
              <a:t>Hồ</a:t>
            </a:r>
            <a:r>
              <a:rPr lang="en-US" b="1" dirty="0"/>
              <a:t> </a:t>
            </a:r>
            <a:r>
              <a:rPr lang="en-US" b="1" dirty="0" err="1"/>
              <a:t>Lê</a:t>
            </a:r>
            <a:r>
              <a:rPr lang="en-US" b="1" dirty="0"/>
              <a:t> </a:t>
            </a:r>
            <a:r>
              <a:rPr lang="en-US" b="1" dirty="0" err="1"/>
              <a:t>Hân</a:t>
            </a:r>
            <a:r>
              <a:rPr lang="en-US" dirty="0"/>
              <a:t>: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,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  <a:p>
            <a:pPr marL="0" indent="0">
              <a:buNone/>
            </a:pPr>
            <a:r>
              <a:rPr lang="en-US" sz="3600" b="1" dirty="0"/>
              <a:t>3</a:t>
            </a:r>
            <a:r>
              <a:rPr lang="en-US" b="1" dirty="0"/>
              <a:t>. </a:t>
            </a:r>
            <a:r>
              <a:rPr lang="en-US" b="1" dirty="0" err="1"/>
              <a:t>Nguyễn</a:t>
            </a:r>
            <a:r>
              <a:rPr lang="en-US" b="1" dirty="0"/>
              <a:t> Minh </a:t>
            </a:r>
            <a:r>
              <a:rPr lang="en-US" b="1" dirty="0" err="1"/>
              <a:t>Hoàng</a:t>
            </a:r>
            <a:r>
              <a:rPr lang="en-US" dirty="0"/>
              <a:t>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smtClean="0"/>
              <a:t>ppt</a:t>
            </a:r>
            <a:endParaRPr lang="en-US" dirty="0"/>
          </a:p>
          <a:p>
            <a:pPr marL="0" indent="0">
              <a:buNone/>
            </a:pPr>
            <a:r>
              <a:rPr lang="en-US" sz="3600" b="1" dirty="0"/>
              <a:t>4</a:t>
            </a:r>
            <a:r>
              <a:rPr lang="en-US" b="1" dirty="0"/>
              <a:t>. </a:t>
            </a:r>
            <a:r>
              <a:rPr lang="en-US" b="1" dirty="0" err="1"/>
              <a:t>Lê</a:t>
            </a:r>
            <a:r>
              <a:rPr lang="en-US" b="1" dirty="0"/>
              <a:t> Minh </a:t>
            </a:r>
            <a:r>
              <a:rPr lang="en-US" b="1" dirty="0" err="1"/>
              <a:t>Khang</a:t>
            </a:r>
            <a:r>
              <a:rPr lang="en-US" dirty="0"/>
              <a:t>: Vaginal </a:t>
            </a:r>
            <a:r>
              <a:rPr lang="en-US" dirty="0" err="1"/>
              <a:t>microbiota</a:t>
            </a:r>
            <a:r>
              <a:rPr lang="en-US" dirty="0"/>
              <a:t>, Bacterial </a:t>
            </a:r>
            <a:r>
              <a:rPr lang="en-US" dirty="0" err="1"/>
              <a:t>Vaginosis</a:t>
            </a:r>
            <a:endParaRPr lang="en-US" dirty="0"/>
          </a:p>
          <a:p>
            <a:pPr marL="0" indent="0">
              <a:buNone/>
            </a:pPr>
            <a:r>
              <a:rPr lang="en-US" sz="3600" b="1" dirty="0"/>
              <a:t>5</a:t>
            </a:r>
            <a:r>
              <a:rPr lang="en-US" b="1" dirty="0"/>
              <a:t>. </a:t>
            </a:r>
            <a:r>
              <a:rPr lang="en-US" b="1" dirty="0" err="1"/>
              <a:t>Vũ</a:t>
            </a:r>
            <a:r>
              <a:rPr lang="en-US" b="1" dirty="0"/>
              <a:t> </a:t>
            </a:r>
            <a:r>
              <a:rPr lang="en-US" b="1" dirty="0" err="1"/>
              <a:t>Dương</a:t>
            </a:r>
            <a:r>
              <a:rPr lang="en-US" b="1" dirty="0"/>
              <a:t> </a:t>
            </a:r>
            <a:r>
              <a:rPr lang="en-US" b="1" dirty="0" err="1"/>
              <a:t>Tuyết</a:t>
            </a:r>
            <a:r>
              <a:rPr lang="en-US" b="1" dirty="0"/>
              <a:t> </a:t>
            </a:r>
            <a:r>
              <a:rPr lang="en-US" b="1" dirty="0" err="1"/>
              <a:t>Lan</a:t>
            </a:r>
            <a:r>
              <a:rPr lang="en-US" dirty="0"/>
              <a:t>: </a:t>
            </a:r>
            <a:r>
              <a:rPr lang="en-US" dirty="0" err="1"/>
              <a:t>Vulvovaginal</a:t>
            </a:r>
            <a:r>
              <a:rPr lang="en-US" dirty="0"/>
              <a:t> candidiasis, </a:t>
            </a:r>
            <a:r>
              <a:rPr lang="en-US" dirty="0" err="1"/>
              <a:t>Trichomonal</a:t>
            </a:r>
            <a:r>
              <a:rPr lang="en-US" dirty="0"/>
              <a:t> </a:t>
            </a:r>
            <a:r>
              <a:rPr lang="en-US" dirty="0" err="1"/>
              <a:t>vulvovaginitis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7093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842606" cy="5234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09614" y="295870"/>
            <a:ext cx="6867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Xin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cám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ơn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sự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theo</a:t>
            </a: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dõi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20919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ic.glowing.com/forum/0bb286824a93579cde0f131ffa0a89e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147"/>
            <a:ext cx="6934200" cy="682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253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pic.glowing.com/forum/0b7544991fde48a8a5cff7fa487b34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56" y="152400"/>
            <a:ext cx="6224944" cy="65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ic.glowing.com/forum/45dcb24c83d6b40d2aed75ad68ac8fe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18" y="1295400"/>
            <a:ext cx="8618482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647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1971</Words>
  <Application>Microsoft Office PowerPoint</Application>
  <PresentationFormat>On-screen Show (4:3)</PresentationFormat>
  <Paragraphs>377</Paragraphs>
  <Slides>72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PowerPoint Presentation</vt:lpstr>
      <vt:lpstr>Mục Tiêu</vt:lpstr>
      <vt:lpstr>Bố Cục</vt:lpstr>
      <vt:lpstr>Dịch tiết âm đạo bình thường</vt:lpstr>
      <vt:lpstr>Tính chất dịch âm đạo bình thường</vt:lpstr>
      <vt:lpstr>PowerPoint Presentation</vt:lpstr>
      <vt:lpstr>PowerPoint Presentation</vt:lpstr>
      <vt:lpstr>PowerPoint Presentation</vt:lpstr>
      <vt:lpstr>PowerPoint Presentation</vt:lpstr>
      <vt:lpstr>Chức năng</vt:lpstr>
      <vt:lpstr>Tính Chất Dịch Âm Đạo Bất Thường</vt:lpstr>
      <vt:lpstr>Tính Chất Dịch Âm Đạo Bất Thường</vt:lpstr>
      <vt:lpstr>Khuẩn hệ âm đạo</vt:lpstr>
      <vt:lpstr>Lactobacillus</vt:lpstr>
      <vt:lpstr>PowerPoint Presentation</vt:lpstr>
      <vt:lpstr>PowerPoint Presentation</vt:lpstr>
      <vt:lpstr>Khuẩn hệ lành mạnh</vt:lpstr>
      <vt:lpstr>PowerPoint Presentation</vt:lpstr>
      <vt:lpstr>Loạn khuẩn âm đạo (Bacterial Vaginosis)</vt:lpstr>
      <vt:lpstr>PowerPoint Presentation</vt:lpstr>
      <vt:lpstr>PowerPoint Presentation</vt:lpstr>
      <vt:lpstr>Bacterial vaginosis</vt:lpstr>
      <vt:lpstr>Bacterial vaginosis</vt:lpstr>
      <vt:lpstr>Bacterial Vaginosis vs Vaginitis</vt:lpstr>
      <vt:lpstr>Bacterial vaginosis</vt:lpstr>
      <vt:lpstr>Bacterial vaginosis</vt:lpstr>
      <vt:lpstr>Khi nào điều trị BV</vt:lpstr>
      <vt:lpstr>Điều trị BV tái phát</vt:lpstr>
      <vt:lpstr>PowerPoint Presentation</vt:lpstr>
      <vt:lpstr>Thay đổi lối sống trong điều trị BV</vt:lpstr>
      <vt:lpstr>Vulvovaginal Candidiasis</vt:lpstr>
      <vt:lpstr>Vulvovaginal Candidiasis</vt:lpstr>
      <vt:lpstr>Vulvovaginal Candidiasis</vt:lpstr>
      <vt:lpstr>PowerPoint Presentation</vt:lpstr>
      <vt:lpstr>Vulvovaginal Candidiasis</vt:lpstr>
      <vt:lpstr>Vulvovaginal candidasis</vt:lpstr>
      <vt:lpstr>Vulvovaginal Candidiasis</vt:lpstr>
      <vt:lpstr>PowerPoint Presentation</vt:lpstr>
      <vt:lpstr>PowerPoint Presentation</vt:lpstr>
      <vt:lpstr>Vulvovaginal Candidiasis</vt:lpstr>
      <vt:lpstr>Vulvovaginal Candidiasis</vt:lpstr>
      <vt:lpstr>Uncomplicated vs Complicated</vt:lpstr>
      <vt:lpstr>Điều trị Vulvovaginal Candidiasis</vt:lpstr>
      <vt:lpstr>Điều trị Vulvovaginal Candidiasis</vt:lpstr>
      <vt:lpstr>PowerPoint Presentation</vt:lpstr>
      <vt:lpstr>PowerPoint Presentation</vt:lpstr>
      <vt:lpstr>Trichomonal Vulvovaginitis</vt:lpstr>
      <vt:lpstr>Trichomonal Vulvovaginitis</vt:lpstr>
      <vt:lpstr>PowerPoint Presentation</vt:lpstr>
      <vt:lpstr>Trichomonal Vulvovaginitis</vt:lpstr>
      <vt:lpstr>Trichomonal Vulvovaginitis</vt:lpstr>
      <vt:lpstr>PowerPoint Presentation</vt:lpstr>
      <vt:lpstr>Suppurative Cervicitis</vt:lpstr>
      <vt:lpstr>Neisseria gonorrhoeae</vt:lpstr>
      <vt:lpstr>Chlamydia trachomatis</vt:lpstr>
      <vt:lpstr>Mycoplasma genitalium</vt:lpstr>
      <vt:lpstr>NAAT</vt:lpstr>
      <vt:lpstr>Pelvic Inflammatory Disease</vt:lpstr>
      <vt:lpstr>Pelvic Inflammatory Disease</vt:lpstr>
      <vt:lpstr>PowerPoint Presentation</vt:lpstr>
      <vt:lpstr>Atrophic Vaginitis</vt:lpstr>
      <vt:lpstr>PowerPoint Presentation</vt:lpstr>
      <vt:lpstr>Desquamative inflammatory vaginitis</vt:lpstr>
      <vt:lpstr>PowerPoint Presentation</vt:lpstr>
      <vt:lpstr>Nhiễm trùng hậu phẫu</vt:lpstr>
      <vt:lpstr>Khai thác bệnh sử</vt:lpstr>
      <vt:lpstr>Tiền căn</vt:lpstr>
      <vt:lpstr>PowerPoint Presentation</vt:lpstr>
      <vt:lpstr>PowerPoint Presentation</vt:lpstr>
      <vt:lpstr>Tài liệu tham khảo</vt:lpstr>
      <vt:lpstr>Phân công nhiệm vụ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</dc:creator>
  <cp:lastModifiedBy>admin</cp:lastModifiedBy>
  <cp:revision>14</cp:revision>
  <dcterms:modified xsi:type="dcterms:W3CDTF">2018-10-02T08:51:42Z</dcterms:modified>
</cp:coreProperties>
</file>